
<file path=[Content_Types].xml><?xml version="1.0" encoding="utf-8"?>
<Types xmlns="http://schemas.openxmlformats.org/package/2006/content-types">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0" r:id="rId1"/>
    <p:sldMasterId id="2147483662" r:id="rId2"/>
  </p:sldMasterIdLst>
  <p:notesMasterIdLst>
    <p:notesMasterId r:id="rId40"/>
  </p:notesMasterIdLst>
  <p:sldIdLst>
    <p:sldId id="430" r:id="rId3"/>
    <p:sldId id="434" r:id="rId4"/>
    <p:sldId id="257" r:id="rId5"/>
    <p:sldId id="258" r:id="rId6"/>
    <p:sldId id="259" r:id="rId7"/>
    <p:sldId id="260" r:id="rId8"/>
    <p:sldId id="261" r:id="rId9"/>
    <p:sldId id="262" r:id="rId10"/>
    <p:sldId id="263" r:id="rId11"/>
    <p:sldId id="264" r:id="rId12"/>
    <p:sldId id="265" r:id="rId13"/>
    <p:sldId id="266" r:id="rId14"/>
    <p:sldId id="267" r:id="rId15"/>
    <p:sldId id="268" r:id="rId16"/>
    <p:sldId id="431" r:id="rId17"/>
    <p:sldId id="270" r:id="rId18"/>
    <p:sldId id="271" r:id="rId19"/>
    <p:sldId id="272" r:id="rId20"/>
    <p:sldId id="273" r:id="rId21"/>
    <p:sldId id="274" r:id="rId22"/>
    <p:sldId id="275" r:id="rId23"/>
    <p:sldId id="276" r:id="rId24"/>
    <p:sldId id="277" r:id="rId25"/>
    <p:sldId id="278" r:id="rId26"/>
    <p:sldId id="279" r:id="rId27"/>
    <p:sldId id="432" r:id="rId28"/>
    <p:sldId id="281" r:id="rId29"/>
    <p:sldId id="282" r:id="rId30"/>
    <p:sldId id="283" r:id="rId31"/>
    <p:sldId id="284" r:id="rId32"/>
    <p:sldId id="285" r:id="rId33"/>
    <p:sldId id="286" r:id="rId34"/>
    <p:sldId id="287" r:id="rId35"/>
    <p:sldId id="288" r:id="rId36"/>
    <p:sldId id="289" r:id="rId37"/>
    <p:sldId id="290" r:id="rId38"/>
    <p:sldId id="291" r:id="rId39"/>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35">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4" roundtripDataSignature="AMtx7mir8iUZtprbc/i8jl35kko+IGEhow=="/>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uk Tzu Wei" initials="LTW" lastIdx="1" clrIdx="0">
    <p:extLst>
      <p:ext uri="{19B8F6BF-5375-455C-9EA6-DF929625EA0E}">
        <p15:presenceInfo xmlns:p15="http://schemas.microsoft.com/office/powerpoint/2012/main" userId="Luk Tzu We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01" autoAdjust="0"/>
  </p:normalViewPr>
  <p:slideViewPr>
    <p:cSldViewPr snapToGrid="0">
      <p:cViewPr varScale="1">
        <p:scale>
          <a:sx n="78" d="100"/>
          <a:sy n="78" d="100"/>
        </p:scale>
        <p:origin x="1594" y="58"/>
      </p:cViewPr>
      <p:guideLst>
        <p:guide orient="horz" pos="2135"/>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customschemas.google.com/relationships/presentationmetadata" Target="meta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0"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84" name="Google Shape;184;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4" name="Google Shape;28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9" name="Google Shape;309;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327" name="Google Shape;327;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5" name="Google Shape;335;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3" name="Google Shape;343;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9"/>
        <p:cNvGrpSpPr/>
        <p:nvPr/>
      </p:nvGrpSpPr>
      <p:grpSpPr>
        <a:xfrm>
          <a:off x="0" y="0"/>
          <a:ext cx="0" cy="0"/>
          <a:chOff x="0" y="0"/>
          <a:chExt cx="0" cy="0"/>
        </a:xfrm>
      </p:grpSpPr>
      <p:sp>
        <p:nvSpPr>
          <p:cNvPr id="350" name="Google Shape;350;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1" name="Google Shape;351;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0" name="Google Shape;370;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191" name="Google Shape;19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6"/>
        <p:cNvGrpSpPr/>
        <p:nvPr/>
      </p:nvGrpSpPr>
      <p:grpSpPr>
        <a:xfrm>
          <a:off x="0" y="0"/>
          <a:ext cx="0" cy="0"/>
          <a:chOff x="0" y="0"/>
          <a:chExt cx="0" cy="0"/>
        </a:xfrm>
      </p:grpSpPr>
      <p:sp>
        <p:nvSpPr>
          <p:cNvPr id="397" name="Google Shape;397;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8" name="Google Shape;398;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8" name="Google Shape;40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16" name="Google Shape;416;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5"/>
        <p:cNvGrpSpPr/>
        <p:nvPr/>
      </p:nvGrpSpPr>
      <p:grpSpPr>
        <a:xfrm>
          <a:off x="0" y="0"/>
          <a:ext cx="0" cy="0"/>
          <a:chOff x="0" y="0"/>
          <a:chExt cx="0" cy="0"/>
        </a:xfrm>
      </p:grpSpPr>
      <p:sp>
        <p:nvSpPr>
          <p:cNvPr id="356" name="Google Shape;356;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57" name="Google Shape;357;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77317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8"/>
        <p:cNvGrpSpPr/>
        <p:nvPr/>
      </p:nvGrpSpPr>
      <p:grpSpPr>
        <a:xfrm>
          <a:off x="0" y="0"/>
          <a:ext cx="0" cy="0"/>
          <a:chOff x="0" y="0"/>
          <a:chExt cx="0" cy="0"/>
        </a:xfrm>
      </p:grpSpPr>
      <p:sp>
        <p:nvSpPr>
          <p:cNvPr id="429" name="Google Shape;429;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30" name="Google Shape;430;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3"/>
        <p:cNvGrpSpPr/>
        <p:nvPr/>
      </p:nvGrpSpPr>
      <p:grpSpPr>
        <a:xfrm>
          <a:off x="0" y="0"/>
          <a:ext cx="0" cy="0"/>
          <a:chOff x="0" y="0"/>
          <a:chExt cx="0" cy="0"/>
        </a:xfrm>
      </p:grpSpPr>
      <p:sp>
        <p:nvSpPr>
          <p:cNvPr id="444" name="Google Shape;444;p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45" name="Google Shape;44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5" name="Google Shape;45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Google Shape;462;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463" name="Google Shape;46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4" name="Google Shape;474;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4" name="Google Shape;204;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4" name="Google Shape;49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1" name="Google Shape;50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08" name="Google Shape;508;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Google Shape;514;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5" name="Google Shape;51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1" name="Google Shape;52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6"/>
        <p:cNvGrpSpPr/>
        <p:nvPr/>
      </p:nvGrpSpPr>
      <p:grpSpPr>
        <a:xfrm>
          <a:off x="0" y="0"/>
          <a:ext cx="0" cy="0"/>
          <a:chOff x="0" y="0"/>
          <a:chExt cx="0" cy="0"/>
        </a:xfrm>
      </p:grpSpPr>
      <p:sp>
        <p:nvSpPr>
          <p:cNvPr id="217" name="Google Shape;21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218" name="Google Shape;218;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3" name="Google Shape;233;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7" name="Google Shape;247;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6" name="Google Shape;25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6" name="Google Shape;26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2" name="Google Shape;272;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3"/>
        <p:cNvGrpSpPr/>
        <p:nvPr/>
      </p:nvGrpSpPr>
      <p:grpSpPr>
        <a:xfrm>
          <a:off x="0" y="0"/>
          <a:ext cx="0" cy="0"/>
          <a:chOff x="0" y="0"/>
          <a:chExt cx="0" cy="0"/>
        </a:xfrm>
      </p:grpSpPr>
      <p:sp>
        <p:nvSpPr>
          <p:cNvPr id="24" name="Google Shape;24;p4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25" name="Google Shape;25;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26" name="Google Shape;26;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27" name="Google Shape;27;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9"/>
        <p:cNvGrpSpPr/>
        <p:nvPr/>
      </p:nvGrpSpPr>
      <p:grpSpPr>
        <a:xfrm>
          <a:off x="0" y="0"/>
          <a:ext cx="0" cy="0"/>
          <a:chOff x="0" y="0"/>
          <a:chExt cx="0" cy="0"/>
        </a:xfrm>
      </p:grpSpPr>
      <p:sp>
        <p:nvSpPr>
          <p:cNvPr id="80" name="Google Shape;80;p62"/>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1" name="Google Shape;81;p62"/>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Calibri"/>
                <a:ea typeface="Calibri"/>
                <a:cs typeface="Calibri"/>
                <a:sym typeface="Calibri"/>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82" name="Google Shape;82;p62"/>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83" name="Google Shape;83;p6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84" name="Google Shape;84;p6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85" name="Google Shape;85;p6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6"/>
        <p:cNvGrpSpPr/>
        <p:nvPr/>
      </p:nvGrpSpPr>
      <p:grpSpPr>
        <a:xfrm>
          <a:off x="0" y="0"/>
          <a:ext cx="0" cy="0"/>
          <a:chOff x="0" y="0"/>
          <a:chExt cx="0" cy="0"/>
        </a:xfrm>
      </p:grpSpPr>
      <p:sp>
        <p:nvSpPr>
          <p:cNvPr id="87" name="Google Shape;87;p63"/>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88" name="Google Shape;88;p63"/>
          <p:cNvSpPr txBox="1">
            <a:spLocks noGrp="1"/>
          </p:cNvSpPr>
          <p:nvPr>
            <p:ph type="body" idx="1"/>
          </p:nvPr>
        </p:nvSpPr>
        <p:spPr>
          <a:xfrm rot="5400000">
            <a:off x="541338" y="190501"/>
            <a:ext cx="5851525" cy="60198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9" name="Google Shape;89;p6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90" name="Google Shape;90;p6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91" name="Google Shape;91;p6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8"/>
        <p:cNvGrpSpPr/>
        <p:nvPr/>
      </p:nvGrpSpPr>
      <p:grpSpPr>
        <a:xfrm>
          <a:off x="0" y="0"/>
          <a:ext cx="0" cy="0"/>
          <a:chOff x="0" y="0"/>
          <a:chExt cx="0" cy="0"/>
        </a:xfrm>
      </p:grpSpPr>
      <p:sp>
        <p:nvSpPr>
          <p:cNvPr id="99" name="Google Shape;99;p4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00" name="Google Shape;100;p4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01" name="Google Shape;101;p4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1pPr>
            <a:lvl2pPr marL="0" lvl="1"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2pPr>
            <a:lvl3pPr marL="0" lvl="2"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3pPr>
            <a:lvl4pPr marL="0" lvl="3"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4pPr>
            <a:lvl5pPr marL="0" lvl="4"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5pPr>
            <a:lvl6pPr marL="0" lvl="5"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6pPr>
            <a:lvl7pPr marL="0" lvl="6"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7pPr>
            <a:lvl8pPr marL="0" lvl="7"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8pPr>
            <a:lvl9pPr marL="0" lvl="8"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02"/>
        <p:cNvGrpSpPr/>
        <p:nvPr/>
      </p:nvGrpSpPr>
      <p:grpSpPr>
        <a:xfrm>
          <a:off x="0" y="0"/>
          <a:ext cx="0" cy="0"/>
          <a:chOff x="0" y="0"/>
          <a:chExt cx="0" cy="0"/>
        </a:xfrm>
      </p:grpSpPr>
      <p:sp>
        <p:nvSpPr>
          <p:cNvPr id="103" name="Google Shape;103;p4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4" name="Google Shape;104;p4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5" name="Google Shape;105;p4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06" name="Google Shape;106;p4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07" name="Google Shape;107;p4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1pPr>
            <a:lvl2pPr marL="0" lvl="1"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2pPr>
            <a:lvl3pPr marL="0" lvl="2"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3pPr>
            <a:lvl4pPr marL="0" lvl="3"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4pPr>
            <a:lvl5pPr marL="0" lvl="4"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5pPr>
            <a:lvl6pPr marL="0" lvl="5"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6pPr>
            <a:lvl7pPr marL="0" lvl="6"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7pPr>
            <a:lvl8pPr marL="0" lvl="7"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8pPr>
            <a:lvl9pPr marL="0" lvl="8"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08"/>
        <p:cNvGrpSpPr/>
        <p:nvPr/>
      </p:nvGrpSpPr>
      <p:grpSpPr>
        <a:xfrm>
          <a:off x="0" y="0"/>
          <a:ext cx="0" cy="0"/>
          <a:chOff x="0" y="0"/>
          <a:chExt cx="0" cy="0"/>
        </a:xfrm>
      </p:grpSpPr>
      <p:sp>
        <p:nvSpPr>
          <p:cNvPr id="109" name="Google Shape;109;p48"/>
          <p:cNvSpPr txBox="1">
            <a:spLocks noGrp="1"/>
          </p:cNvSpPr>
          <p:nvPr>
            <p:ph type="ctrTitle"/>
          </p:nvPr>
        </p:nvSpPr>
        <p:spPr>
          <a:xfrm>
            <a:off x="1143000" y="1122363"/>
            <a:ext cx="6858000" cy="23876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0" name="Google Shape;110;p48"/>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100000"/>
              </a:lnSpc>
              <a:spcBef>
                <a:spcPts val="360"/>
              </a:spcBef>
              <a:spcAft>
                <a:spcPts val="0"/>
              </a:spcAft>
              <a:buClr>
                <a:schemeClr val="dk1"/>
              </a:buClr>
              <a:buSzPts val="1800"/>
              <a:buFont typeface="Arial"/>
              <a:buNone/>
              <a:defRPr sz="1800"/>
            </a:lvl1pPr>
            <a:lvl2pPr lvl="1" algn="ctr">
              <a:lnSpc>
                <a:spcPct val="100000"/>
              </a:lnSpc>
              <a:spcBef>
                <a:spcPts val="300"/>
              </a:spcBef>
              <a:spcAft>
                <a:spcPts val="0"/>
              </a:spcAft>
              <a:buClr>
                <a:schemeClr val="dk1"/>
              </a:buClr>
              <a:buSzPts val="1500"/>
              <a:buFont typeface="Arial"/>
              <a:buNone/>
              <a:defRPr sz="1500"/>
            </a:lvl2pPr>
            <a:lvl3pPr lvl="2" algn="ctr">
              <a:lnSpc>
                <a:spcPct val="100000"/>
              </a:lnSpc>
              <a:spcBef>
                <a:spcPts val="270"/>
              </a:spcBef>
              <a:spcAft>
                <a:spcPts val="0"/>
              </a:spcAft>
              <a:buClr>
                <a:schemeClr val="dk1"/>
              </a:buClr>
              <a:buSzPts val="1350"/>
              <a:buFont typeface="Arial"/>
              <a:buNone/>
              <a:defRPr sz="1350"/>
            </a:lvl3pPr>
            <a:lvl4pPr lvl="3" algn="ctr">
              <a:lnSpc>
                <a:spcPct val="100000"/>
              </a:lnSpc>
              <a:spcBef>
                <a:spcPts val="240"/>
              </a:spcBef>
              <a:spcAft>
                <a:spcPts val="0"/>
              </a:spcAft>
              <a:buClr>
                <a:schemeClr val="dk1"/>
              </a:buClr>
              <a:buSzPts val="1200"/>
              <a:buFont typeface="Arial"/>
              <a:buNone/>
              <a:defRPr sz="1200"/>
            </a:lvl4pPr>
            <a:lvl5pPr lvl="4" algn="ctr">
              <a:lnSpc>
                <a:spcPct val="100000"/>
              </a:lnSpc>
              <a:spcBef>
                <a:spcPts val="240"/>
              </a:spcBef>
              <a:spcAft>
                <a:spcPts val="0"/>
              </a:spcAft>
              <a:buClr>
                <a:schemeClr val="dk1"/>
              </a:buClr>
              <a:buSzPts val="1200"/>
              <a:buFont typeface="Arial"/>
              <a:buNone/>
              <a:defRPr sz="1200"/>
            </a:lvl5pPr>
            <a:lvl6pPr lvl="5" algn="ctr">
              <a:lnSpc>
                <a:spcPct val="100000"/>
              </a:lnSpc>
              <a:spcBef>
                <a:spcPts val="240"/>
              </a:spcBef>
              <a:spcAft>
                <a:spcPts val="0"/>
              </a:spcAft>
              <a:buClr>
                <a:schemeClr val="dk1"/>
              </a:buClr>
              <a:buSzPts val="1200"/>
              <a:buFont typeface="Arial"/>
              <a:buNone/>
              <a:defRPr sz="1200"/>
            </a:lvl6pPr>
            <a:lvl7pPr lvl="6" algn="ctr">
              <a:lnSpc>
                <a:spcPct val="100000"/>
              </a:lnSpc>
              <a:spcBef>
                <a:spcPts val="240"/>
              </a:spcBef>
              <a:spcAft>
                <a:spcPts val="0"/>
              </a:spcAft>
              <a:buClr>
                <a:schemeClr val="dk1"/>
              </a:buClr>
              <a:buSzPts val="1200"/>
              <a:buFont typeface="Arial"/>
              <a:buNone/>
              <a:defRPr sz="1200"/>
            </a:lvl7pPr>
            <a:lvl8pPr lvl="7" algn="ctr">
              <a:lnSpc>
                <a:spcPct val="100000"/>
              </a:lnSpc>
              <a:spcBef>
                <a:spcPts val="240"/>
              </a:spcBef>
              <a:spcAft>
                <a:spcPts val="0"/>
              </a:spcAft>
              <a:buClr>
                <a:schemeClr val="dk1"/>
              </a:buClr>
              <a:buSzPts val="1200"/>
              <a:buFont typeface="Arial"/>
              <a:buNone/>
              <a:defRPr sz="1200"/>
            </a:lvl8pPr>
            <a:lvl9pPr lvl="8" algn="ctr">
              <a:lnSpc>
                <a:spcPct val="100000"/>
              </a:lnSpc>
              <a:spcBef>
                <a:spcPts val="240"/>
              </a:spcBef>
              <a:spcAft>
                <a:spcPts val="0"/>
              </a:spcAft>
              <a:buClr>
                <a:schemeClr val="dk1"/>
              </a:buClr>
              <a:buSzPts val="1200"/>
              <a:buFont typeface="Arial"/>
              <a:buNone/>
              <a:defRPr sz="1200"/>
            </a:lvl9pPr>
          </a:lstStyle>
          <a:p>
            <a:endParaRPr/>
          </a:p>
        </p:txBody>
      </p:sp>
      <p:sp>
        <p:nvSpPr>
          <p:cNvPr id="111" name="Google Shape;111;p48"/>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12" name="Google Shape;112;p48"/>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13" name="Google Shape;113;p48"/>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1pPr>
            <a:lvl2pPr marL="0" lvl="1"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2pPr>
            <a:lvl3pPr marL="0" lvl="2"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3pPr>
            <a:lvl4pPr marL="0" lvl="3"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4pPr>
            <a:lvl5pPr marL="0" lvl="4"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5pPr>
            <a:lvl6pPr marL="0" lvl="5"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6pPr>
            <a:lvl7pPr marL="0" lvl="6"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7pPr>
            <a:lvl8pPr marL="0" lvl="7"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8pPr>
            <a:lvl9pPr marL="0" lvl="8"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14"/>
        <p:cNvGrpSpPr/>
        <p:nvPr/>
      </p:nvGrpSpPr>
      <p:grpSpPr>
        <a:xfrm>
          <a:off x="0" y="0"/>
          <a:ext cx="0" cy="0"/>
          <a:chOff x="0" y="0"/>
          <a:chExt cx="0" cy="0"/>
        </a:xfrm>
      </p:grpSpPr>
      <p:sp>
        <p:nvSpPr>
          <p:cNvPr id="115" name="Google Shape;115;p49"/>
          <p:cNvSpPr txBox="1">
            <a:spLocks noGrp="1"/>
          </p:cNvSpPr>
          <p:nvPr>
            <p:ph type="title"/>
          </p:nvPr>
        </p:nvSpPr>
        <p:spPr>
          <a:xfrm>
            <a:off x="623888" y="1709738"/>
            <a:ext cx="7886700" cy="2852737"/>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4500"/>
              <a:buFont typeface="Arial"/>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49"/>
          <p:cNvSpPr txBox="1">
            <a:spLocks noGrp="1"/>
          </p:cNvSpPr>
          <p:nvPr>
            <p:ph type="body" idx="1"/>
          </p:nvPr>
        </p:nvSpPr>
        <p:spPr>
          <a:xfrm>
            <a:off x="623888" y="4589463"/>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360"/>
              </a:spcBef>
              <a:spcAft>
                <a:spcPts val="0"/>
              </a:spcAft>
              <a:buClr>
                <a:srgbClr val="888888"/>
              </a:buClr>
              <a:buSzPts val="1800"/>
              <a:buFont typeface="Arial"/>
              <a:buNone/>
              <a:defRPr sz="1800">
                <a:solidFill>
                  <a:srgbClr val="888888"/>
                </a:solidFill>
              </a:defRPr>
            </a:lvl1pPr>
            <a:lvl2pPr marL="914400" lvl="1" indent="-228600" algn="l">
              <a:lnSpc>
                <a:spcPct val="100000"/>
              </a:lnSpc>
              <a:spcBef>
                <a:spcPts val="300"/>
              </a:spcBef>
              <a:spcAft>
                <a:spcPts val="0"/>
              </a:spcAft>
              <a:buClr>
                <a:srgbClr val="888888"/>
              </a:buClr>
              <a:buSzPts val="1500"/>
              <a:buFont typeface="Arial"/>
              <a:buNone/>
              <a:defRPr sz="1500">
                <a:solidFill>
                  <a:srgbClr val="888888"/>
                </a:solidFill>
              </a:defRPr>
            </a:lvl2pPr>
            <a:lvl3pPr marL="1371600" lvl="2" indent="-228600" algn="l">
              <a:lnSpc>
                <a:spcPct val="100000"/>
              </a:lnSpc>
              <a:spcBef>
                <a:spcPts val="270"/>
              </a:spcBef>
              <a:spcAft>
                <a:spcPts val="0"/>
              </a:spcAft>
              <a:buClr>
                <a:srgbClr val="888888"/>
              </a:buClr>
              <a:buSzPts val="1350"/>
              <a:buFont typeface="Arial"/>
              <a:buNone/>
              <a:defRPr sz="1350">
                <a:solidFill>
                  <a:srgbClr val="888888"/>
                </a:solidFill>
              </a:defRPr>
            </a:lvl3pPr>
            <a:lvl4pPr marL="1828800" lvl="3" indent="-228600" algn="l">
              <a:lnSpc>
                <a:spcPct val="100000"/>
              </a:lnSpc>
              <a:spcBef>
                <a:spcPts val="240"/>
              </a:spcBef>
              <a:spcAft>
                <a:spcPts val="0"/>
              </a:spcAft>
              <a:buClr>
                <a:srgbClr val="888888"/>
              </a:buClr>
              <a:buSzPts val="1200"/>
              <a:buFont typeface="Arial"/>
              <a:buNone/>
              <a:defRPr sz="1200">
                <a:solidFill>
                  <a:srgbClr val="888888"/>
                </a:solidFill>
              </a:defRPr>
            </a:lvl4pPr>
            <a:lvl5pPr marL="2286000" lvl="4" indent="-228600" algn="l">
              <a:lnSpc>
                <a:spcPct val="100000"/>
              </a:lnSpc>
              <a:spcBef>
                <a:spcPts val="240"/>
              </a:spcBef>
              <a:spcAft>
                <a:spcPts val="0"/>
              </a:spcAft>
              <a:buClr>
                <a:srgbClr val="888888"/>
              </a:buClr>
              <a:buSzPts val="1200"/>
              <a:buFont typeface="Arial"/>
              <a:buNone/>
              <a:defRPr sz="1200">
                <a:solidFill>
                  <a:srgbClr val="888888"/>
                </a:solidFill>
              </a:defRPr>
            </a:lvl5pPr>
            <a:lvl6pPr marL="2743200" lvl="5" indent="-228600" algn="l">
              <a:lnSpc>
                <a:spcPct val="100000"/>
              </a:lnSpc>
              <a:spcBef>
                <a:spcPts val="240"/>
              </a:spcBef>
              <a:spcAft>
                <a:spcPts val="0"/>
              </a:spcAft>
              <a:buClr>
                <a:srgbClr val="888888"/>
              </a:buClr>
              <a:buSzPts val="1200"/>
              <a:buFont typeface="Arial"/>
              <a:buNone/>
              <a:defRPr sz="1200">
                <a:solidFill>
                  <a:srgbClr val="888888"/>
                </a:solidFill>
              </a:defRPr>
            </a:lvl6pPr>
            <a:lvl7pPr marL="3200400" lvl="6" indent="-228600" algn="l">
              <a:lnSpc>
                <a:spcPct val="100000"/>
              </a:lnSpc>
              <a:spcBef>
                <a:spcPts val="240"/>
              </a:spcBef>
              <a:spcAft>
                <a:spcPts val="0"/>
              </a:spcAft>
              <a:buClr>
                <a:srgbClr val="888888"/>
              </a:buClr>
              <a:buSzPts val="1200"/>
              <a:buFont typeface="Arial"/>
              <a:buNone/>
              <a:defRPr sz="1200">
                <a:solidFill>
                  <a:srgbClr val="888888"/>
                </a:solidFill>
              </a:defRPr>
            </a:lvl7pPr>
            <a:lvl8pPr marL="3657600" lvl="7" indent="-228600" algn="l">
              <a:lnSpc>
                <a:spcPct val="100000"/>
              </a:lnSpc>
              <a:spcBef>
                <a:spcPts val="240"/>
              </a:spcBef>
              <a:spcAft>
                <a:spcPts val="0"/>
              </a:spcAft>
              <a:buClr>
                <a:srgbClr val="888888"/>
              </a:buClr>
              <a:buSzPts val="1200"/>
              <a:buFont typeface="Arial"/>
              <a:buNone/>
              <a:defRPr sz="1200">
                <a:solidFill>
                  <a:srgbClr val="888888"/>
                </a:solidFill>
              </a:defRPr>
            </a:lvl8pPr>
            <a:lvl9pPr marL="4114800" lvl="8" indent="-228600" algn="l">
              <a:lnSpc>
                <a:spcPct val="100000"/>
              </a:lnSpc>
              <a:spcBef>
                <a:spcPts val="240"/>
              </a:spcBef>
              <a:spcAft>
                <a:spcPts val="0"/>
              </a:spcAft>
              <a:buClr>
                <a:srgbClr val="888888"/>
              </a:buClr>
              <a:buSzPts val="1200"/>
              <a:buFont typeface="Arial"/>
              <a:buNone/>
              <a:defRPr sz="1200">
                <a:solidFill>
                  <a:srgbClr val="888888"/>
                </a:solidFill>
              </a:defRPr>
            </a:lvl9pPr>
          </a:lstStyle>
          <a:p>
            <a:endParaRPr/>
          </a:p>
        </p:txBody>
      </p:sp>
      <p:sp>
        <p:nvSpPr>
          <p:cNvPr id="117" name="Google Shape;117;p49"/>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18" name="Google Shape;118;p49"/>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19" name="Google Shape;119;p49"/>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1pPr>
            <a:lvl2pPr marL="0" lvl="1"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2pPr>
            <a:lvl3pPr marL="0" lvl="2"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3pPr>
            <a:lvl4pPr marL="0" lvl="3"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4pPr>
            <a:lvl5pPr marL="0" lvl="4"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5pPr>
            <a:lvl6pPr marL="0" lvl="5"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6pPr>
            <a:lvl7pPr marL="0" lvl="6"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7pPr>
            <a:lvl8pPr marL="0" lvl="7"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8pPr>
            <a:lvl9pPr marL="0" lvl="8"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0"/>
        <p:cNvGrpSpPr/>
        <p:nvPr/>
      </p:nvGrpSpPr>
      <p:grpSpPr>
        <a:xfrm>
          <a:off x="0" y="0"/>
          <a:ext cx="0" cy="0"/>
          <a:chOff x="0" y="0"/>
          <a:chExt cx="0" cy="0"/>
        </a:xfrm>
      </p:grpSpPr>
      <p:sp>
        <p:nvSpPr>
          <p:cNvPr id="121" name="Google Shape;121;p5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2" name="Google Shape;122;p50"/>
          <p:cNvSpPr txBox="1">
            <a:spLocks noGrp="1"/>
          </p:cNvSpPr>
          <p:nvPr>
            <p:ph type="body" idx="1"/>
          </p:nvPr>
        </p:nvSpPr>
        <p:spPr>
          <a:xfrm>
            <a:off x="457200" y="1600200"/>
            <a:ext cx="4032504"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3" name="Google Shape;123;p50"/>
          <p:cNvSpPr txBox="1">
            <a:spLocks noGrp="1"/>
          </p:cNvSpPr>
          <p:nvPr>
            <p:ph type="body" idx="2"/>
          </p:nvPr>
        </p:nvSpPr>
        <p:spPr>
          <a:xfrm>
            <a:off x="4654296" y="1600200"/>
            <a:ext cx="4032504" cy="4525963"/>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4" name="Google Shape;124;p50"/>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25" name="Google Shape;125;p50"/>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26" name="Google Shape;126;p50"/>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1pPr>
            <a:lvl2pPr marL="0" lvl="1"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2pPr>
            <a:lvl3pPr marL="0" lvl="2"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3pPr>
            <a:lvl4pPr marL="0" lvl="3"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4pPr>
            <a:lvl5pPr marL="0" lvl="4"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5pPr>
            <a:lvl6pPr marL="0" lvl="5"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6pPr>
            <a:lvl7pPr marL="0" lvl="6"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7pPr>
            <a:lvl8pPr marL="0" lvl="7"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8pPr>
            <a:lvl9pPr marL="0" lvl="8"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27"/>
        <p:cNvGrpSpPr/>
        <p:nvPr/>
      </p:nvGrpSpPr>
      <p:grpSpPr>
        <a:xfrm>
          <a:off x="0" y="0"/>
          <a:ext cx="0" cy="0"/>
          <a:chOff x="0" y="0"/>
          <a:chExt cx="0" cy="0"/>
        </a:xfrm>
      </p:grpSpPr>
      <p:sp>
        <p:nvSpPr>
          <p:cNvPr id="128" name="Google Shape;128;p51"/>
          <p:cNvSpPr txBox="1">
            <a:spLocks noGrp="1"/>
          </p:cNvSpPr>
          <p:nvPr>
            <p:ph type="title"/>
          </p:nvPr>
        </p:nvSpPr>
        <p:spPr>
          <a:xfrm>
            <a:off x="629841" y="365125"/>
            <a:ext cx="7886700" cy="1325563"/>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51"/>
          <p:cNvSpPr txBox="1">
            <a:spLocks noGrp="1"/>
          </p:cNvSpPr>
          <p:nvPr>
            <p:ph type="body" idx="1"/>
          </p:nvPr>
        </p:nvSpPr>
        <p:spPr>
          <a:xfrm>
            <a:off x="629841"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60"/>
              </a:spcBef>
              <a:spcAft>
                <a:spcPts val="0"/>
              </a:spcAft>
              <a:buClr>
                <a:schemeClr val="dk1"/>
              </a:buClr>
              <a:buSzPts val="1800"/>
              <a:buFont typeface="Arial"/>
              <a:buNone/>
              <a:defRPr sz="1800" b="1"/>
            </a:lvl1pPr>
            <a:lvl2pPr marL="914400" lvl="1" indent="-228600" algn="l">
              <a:lnSpc>
                <a:spcPct val="100000"/>
              </a:lnSpc>
              <a:spcBef>
                <a:spcPts val="300"/>
              </a:spcBef>
              <a:spcAft>
                <a:spcPts val="0"/>
              </a:spcAft>
              <a:buClr>
                <a:schemeClr val="dk1"/>
              </a:buClr>
              <a:buSzPts val="1500"/>
              <a:buFont typeface="Arial"/>
              <a:buNone/>
              <a:defRPr sz="1500" b="1"/>
            </a:lvl2pPr>
            <a:lvl3pPr marL="1371600" lvl="2" indent="-228600" algn="l">
              <a:lnSpc>
                <a:spcPct val="100000"/>
              </a:lnSpc>
              <a:spcBef>
                <a:spcPts val="270"/>
              </a:spcBef>
              <a:spcAft>
                <a:spcPts val="0"/>
              </a:spcAft>
              <a:buClr>
                <a:schemeClr val="dk1"/>
              </a:buClr>
              <a:buSzPts val="1350"/>
              <a:buFont typeface="Arial"/>
              <a:buNone/>
              <a:defRPr sz="1350" b="1"/>
            </a:lvl3pPr>
            <a:lvl4pPr marL="1828800" lvl="3" indent="-228600" algn="l">
              <a:lnSpc>
                <a:spcPct val="100000"/>
              </a:lnSpc>
              <a:spcBef>
                <a:spcPts val="240"/>
              </a:spcBef>
              <a:spcAft>
                <a:spcPts val="0"/>
              </a:spcAft>
              <a:buClr>
                <a:schemeClr val="dk1"/>
              </a:buClr>
              <a:buSzPts val="1200"/>
              <a:buFont typeface="Arial"/>
              <a:buNone/>
              <a:defRPr sz="1200" b="1"/>
            </a:lvl4pPr>
            <a:lvl5pPr marL="2286000" lvl="4" indent="-228600" algn="l">
              <a:lnSpc>
                <a:spcPct val="100000"/>
              </a:lnSpc>
              <a:spcBef>
                <a:spcPts val="240"/>
              </a:spcBef>
              <a:spcAft>
                <a:spcPts val="0"/>
              </a:spcAft>
              <a:buClr>
                <a:schemeClr val="dk1"/>
              </a:buClr>
              <a:buSzPts val="1200"/>
              <a:buFont typeface="Arial"/>
              <a:buNone/>
              <a:defRPr sz="1200" b="1"/>
            </a:lvl5pPr>
            <a:lvl6pPr marL="2743200" lvl="5" indent="-228600" algn="l">
              <a:lnSpc>
                <a:spcPct val="100000"/>
              </a:lnSpc>
              <a:spcBef>
                <a:spcPts val="240"/>
              </a:spcBef>
              <a:spcAft>
                <a:spcPts val="0"/>
              </a:spcAft>
              <a:buClr>
                <a:schemeClr val="dk1"/>
              </a:buClr>
              <a:buSzPts val="1200"/>
              <a:buFont typeface="Arial"/>
              <a:buNone/>
              <a:defRPr sz="1200" b="1"/>
            </a:lvl6pPr>
            <a:lvl7pPr marL="3200400" lvl="6" indent="-228600" algn="l">
              <a:lnSpc>
                <a:spcPct val="100000"/>
              </a:lnSpc>
              <a:spcBef>
                <a:spcPts val="240"/>
              </a:spcBef>
              <a:spcAft>
                <a:spcPts val="0"/>
              </a:spcAft>
              <a:buClr>
                <a:schemeClr val="dk1"/>
              </a:buClr>
              <a:buSzPts val="1200"/>
              <a:buFont typeface="Arial"/>
              <a:buNone/>
              <a:defRPr sz="1200" b="1"/>
            </a:lvl7pPr>
            <a:lvl8pPr marL="3657600" lvl="7" indent="-228600" algn="l">
              <a:lnSpc>
                <a:spcPct val="100000"/>
              </a:lnSpc>
              <a:spcBef>
                <a:spcPts val="240"/>
              </a:spcBef>
              <a:spcAft>
                <a:spcPts val="0"/>
              </a:spcAft>
              <a:buClr>
                <a:schemeClr val="dk1"/>
              </a:buClr>
              <a:buSzPts val="1200"/>
              <a:buFont typeface="Arial"/>
              <a:buNone/>
              <a:defRPr sz="1200" b="1"/>
            </a:lvl8pPr>
            <a:lvl9pPr marL="4114800" lvl="8" indent="-228600" algn="l">
              <a:lnSpc>
                <a:spcPct val="100000"/>
              </a:lnSpc>
              <a:spcBef>
                <a:spcPts val="240"/>
              </a:spcBef>
              <a:spcAft>
                <a:spcPts val="0"/>
              </a:spcAft>
              <a:buClr>
                <a:schemeClr val="dk1"/>
              </a:buClr>
              <a:buSzPts val="1200"/>
              <a:buFont typeface="Arial"/>
              <a:buNone/>
              <a:defRPr sz="1200" b="1"/>
            </a:lvl9pPr>
          </a:lstStyle>
          <a:p>
            <a:endParaRPr/>
          </a:p>
        </p:txBody>
      </p:sp>
      <p:sp>
        <p:nvSpPr>
          <p:cNvPr id="130" name="Google Shape;130;p51"/>
          <p:cNvSpPr txBox="1">
            <a:spLocks noGrp="1"/>
          </p:cNvSpPr>
          <p:nvPr>
            <p:ph type="body" idx="2"/>
          </p:nvPr>
        </p:nvSpPr>
        <p:spPr>
          <a:xfrm>
            <a:off x="629841"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1" name="Google Shape;131;p51"/>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360"/>
              </a:spcBef>
              <a:spcAft>
                <a:spcPts val="0"/>
              </a:spcAft>
              <a:buClr>
                <a:schemeClr val="dk1"/>
              </a:buClr>
              <a:buSzPts val="1800"/>
              <a:buFont typeface="Arial"/>
              <a:buNone/>
              <a:defRPr sz="1800" b="1"/>
            </a:lvl1pPr>
            <a:lvl2pPr marL="914400" lvl="1" indent="-228600" algn="l">
              <a:lnSpc>
                <a:spcPct val="100000"/>
              </a:lnSpc>
              <a:spcBef>
                <a:spcPts val="300"/>
              </a:spcBef>
              <a:spcAft>
                <a:spcPts val="0"/>
              </a:spcAft>
              <a:buClr>
                <a:schemeClr val="dk1"/>
              </a:buClr>
              <a:buSzPts val="1500"/>
              <a:buFont typeface="Arial"/>
              <a:buNone/>
              <a:defRPr sz="1500" b="1"/>
            </a:lvl2pPr>
            <a:lvl3pPr marL="1371600" lvl="2" indent="-228600" algn="l">
              <a:lnSpc>
                <a:spcPct val="100000"/>
              </a:lnSpc>
              <a:spcBef>
                <a:spcPts val="270"/>
              </a:spcBef>
              <a:spcAft>
                <a:spcPts val="0"/>
              </a:spcAft>
              <a:buClr>
                <a:schemeClr val="dk1"/>
              </a:buClr>
              <a:buSzPts val="1350"/>
              <a:buFont typeface="Arial"/>
              <a:buNone/>
              <a:defRPr sz="1350" b="1"/>
            </a:lvl3pPr>
            <a:lvl4pPr marL="1828800" lvl="3" indent="-228600" algn="l">
              <a:lnSpc>
                <a:spcPct val="100000"/>
              </a:lnSpc>
              <a:spcBef>
                <a:spcPts val="240"/>
              </a:spcBef>
              <a:spcAft>
                <a:spcPts val="0"/>
              </a:spcAft>
              <a:buClr>
                <a:schemeClr val="dk1"/>
              </a:buClr>
              <a:buSzPts val="1200"/>
              <a:buFont typeface="Arial"/>
              <a:buNone/>
              <a:defRPr sz="1200" b="1"/>
            </a:lvl4pPr>
            <a:lvl5pPr marL="2286000" lvl="4" indent="-228600" algn="l">
              <a:lnSpc>
                <a:spcPct val="100000"/>
              </a:lnSpc>
              <a:spcBef>
                <a:spcPts val="240"/>
              </a:spcBef>
              <a:spcAft>
                <a:spcPts val="0"/>
              </a:spcAft>
              <a:buClr>
                <a:schemeClr val="dk1"/>
              </a:buClr>
              <a:buSzPts val="1200"/>
              <a:buFont typeface="Arial"/>
              <a:buNone/>
              <a:defRPr sz="1200" b="1"/>
            </a:lvl5pPr>
            <a:lvl6pPr marL="2743200" lvl="5" indent="-228600" algn="l">
              <a:lnSpc>
                <a:spcPct val="100000"/>
              </a:lnSpc>
              <a:spcBef>
                <a:spcPts val="240"/>
              </a:spcBef>
              <a:spcAft>
                <a:spcPts val="0"/>
              </a:spcAft>
              <a:buClr>
                <a:schemeClr val="dk1"/>
              </a:buClr>
              <a:buSzPts val="1200"/>
              <a:buFont typeface="Arial"/>
              <a:buNone/>
              <a:defRPr sz="1200" b="1"/>
            </a:lvl6pPr>
            <a:lvl7pPr marL="3200400" lvl="6" indent="-228600" algn="l">
              <a:lnSpc>
                <a:spcPct val="100000"/>
              </a:lnSpc>
              <a:spcBef>
                <a:spcPts val="240"/>
              </a:spcBef>
              <a:spcAft>
                <a:spcPts val="0"/>
              </a:spcAft>
              <a:buClr>
                <a:schemeClr val="dk1"/>
              </a:buClr>
              <a:buSzPts val="1200"/>
              <a:buFont typeface="Arial"/>
              <a:buNone/>
              <a:defRPr sz="1200" b="1"/>
            </a:lvl7pPr>
            <a:lvl8pPr marL="3657600" lvl="7" indent="-228600" algn="l">
              <a:lnSpc>
                <a:spcPct val="100000"/>
              </a:lnSpc>
              <a:spcBef>
                <a:spcPts val="240"/>
              </a:spcBef>
              <a:spcAft>
                <a:spcPts val="0"/>
              </a:spcAft>
              <a:buClr>
                <a:schemeClr val="dk1"/>
              </a:buClr>
              <a:buSzPts val="1200"/>
              <a:buFont typeface="Arial"/>
              <a:buNone/>
              <a:defRPr sz="1200" b="1"/>
            </a:lvl8pPr>
            <a:lvl9pPr marL="4114800" lvl="8" indent="-228600" algn="l">
              <a:lnSpc>
                <a:spcPct val="100000"/>
              </a:lnSpc>
              <a:spcBef>
                <a:spcPts val="240"/>
              </a:spcBef>
              <a:spcAft>
                <a:spcPts val="0"/>
              </a:spcAft>
              <a:buClr>
                <a:schemeClr val="dk1"/>
              </a:buClr>
              <a:buSzPts val="1200"/>
              <a:buFont typeface="Arial"/>
              <a:buNone/>
              <a:defRPr sz="1200" b="1"/>
            </a:lvl9pPr>
          </a:lstStyle>
          <a:p>
            <a:endParaRPr/>
          </a:p>
        </p:txBody>
      </p:sp>
      <p:sp>
        <p:nvSpPr>
          <p:cNvPr id="132" name="Google Shape;132;p51"/>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3" name="Google Shape;133;p51"/>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34" name="Google Shape;134;p51"/>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35" name="Google Shape;135;p51"/>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1pPr>
            <a:lvl2pPr marL="0" lvl="1"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2pPr>
            <a:lvl3pPr marL="0" lvl="2"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3pPr>
            <a:lvl4pPr marL="0" lvl="3"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4pPr>
            <a:lvl5pPr marL="0" lvl="4"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5pPr>
            <a:lvl6pPr marL="0" lvl="5"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6pPr>
            <a:lvl7pPr marL="0" lvl="6"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7pPr>
            <a:lvl8pPr marL="0" lvl="7"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8pPr>
            <a:lvl9pPr marL="0" lvl="8"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6"/>
        <p:cNvGrpSpPr/>
        <p:nvPr/>
      </p:nvGrpSpPr>
      <p:grpSpPr>
        <a:xfrm>
          <a:off x="0" y="0"/>
          <a:ext cx="0" cy="0"/>
          <a:chOff x="0" y="0"/>
          <a:chExt cx="0" cy="0"/>
        </a:xfrm>
      </p:grpSpPr>
      <p:sp>
        <p:nvSpPr>
          <p:cNvPr id="137" name="Google Shape;137;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8" name="Google Shape;138;p52"/>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39" name="Google Shape;139;p52"/>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40" name="Google Shape;140;p52"/>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1pPr>
            <a:lvl2pPr marL="0" lvl="1"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2pPr>
            <a:lvl3pPr marL="0" lvl="2"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3pPr>
            <a:lvl4pPr marL="0" lvl="3"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4pPr>
            <a:lvl5pPr marL="0" lvl="4"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5pPr>
            <a:lvl6pPr marL="0" lvl="5"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6pPr>
            <a:lvl7pPr marL="0" lvl="6"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7pPr>
            <a:lvl8pPr marL="0" lvl="7"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8pPr>
            <a:lvl9pPr marL="0" lvl="8"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1"/>
        <p:cNvGrpSpPr/>
        <p:nvPr/>
      </p:nvGrpSpPr>
      <p:grpSpPr>
        <a:xfrm>
          <a:off x="0" y="0"/>
          <a:ext cx="0" cy="0"/>
          <a:chOff x="0" y="0"/>
          <a:chExt cx="0" cy="0"/>
        </a:xfrm>
      </p:grpSpPr>
      <p:sp>
        <p:nvSpPr>
          <p:cNvPr id="142" name="Google Shape;142;p53"/>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3" name="Google Shape;143;p53"/>
          <p:cNvSpPr txBox="1">
            <a:spLocks noGrp="1"/>
          </p:cNvSpPr>
          <p:nvPr>
            <p:ph type="body" idx="1"/>
          </p:nvPr>
        </p:nvSpPr>
        <p:spPr>
          <a:xfrm>
            <a:off x="3887391" y="987425"/>
            <a:ext cx="4629150" cy="4873625"/>
          </a:xfrm>
          <a:prstGeom prst="rect">
            <a:avLst/>
          </a:prstGeom>
          <a:noFill/>
          <a:ln>
            <a:noFill/>
          </a:ln>
        </p:spPr>
        <p:txBody>
          <a:bodyPr spcFirstLastPara="1" wrap="square" lIns="91425" tIns="45700" rIns="91425" bIns="45700" anchor="t" anchorCtr="0">
            <a:noAutofit/>
          </a:bodyPr>
          <a:lstStyle>
            <a:lvl1pPr marL="457200" lvl="0" indent="-381000" algn="l">
              <a:lnSpc>
                <a:spcPct val="100000"/>
              </a:lnSpc>
              <a:spcBef>
                <a:spcPts val="480"/>
              </a:spcBef>
              <a:spcAft>
                <a:spcPts val="0"/>
              </a:spcAft>
              <a:buClr>
                <a:schemeClr val="dk1"/>
              </a:buClr>
              <a:buSzPts val="2400"/>
              <a:buFont typeface="Arial"/>
              <a:buChar char="•"/>
              <a:defRPr sz="2400"/>
            </a:lvl1pPr>
            <a:lvl2pPr marL="914400" lvl="1" indent="-361950" algn="l">
              <a:lnSpc>
                <a:spcPct val="100000"/>
              </a:lnSpc>
              <a:spcBef>
                <a:spcPts val="420"/>
              </a:spcBef>
              <a:spcAft>
                <a:spcPts val="0"/>
              </a:spcAft>
              <a:buClr>
                <a:schemeClr val="dk1"/>
              </a:buClr>
              <a:buSzPts val="2100"/>
              <a:buFont typeface="Arial"/>
              <a:buChar char="–"/>
              <a:defRPr sz="2100"/>
            </a:lvl2pPr>
            <a:lvl3pPr marL="1371600" lvl="2" indent="-342900" algn="l">
              <a:lnSpc>
                <a:spcPct val="100000"/>
              </a:lnSpc>
              <a:spcBef>
                <a:spcPts val="360"/>
              </a:spcBef>
              <a:spcAft>
                <a:spcPts val="0"/>
              </a:spcAft>
              <a:buClr>
                <a:schemeClr val="dk1"/>
              </a:buClr>
              <a:buSzPts val="1800"/>
              <a:buFont typeface="Arial"/>
              <a:buChar char="•"/>
              <a:defRPr sz="1800"/>
            </a:lvl3pPr>
            <a:lvl4pPr marL="1828800" lvl="3" indent="-323850" algn="l">
              <a:lnSpc>
                <a:spcPct val="100000"/>
              </a:lnSpc>
              <a:spcBef>
                <a:spcPts val="300"/>
              </a:spcBef>
              <a:spcAft>
                <a:spcPts val="0"/>
              </a:spcAft>
              <a:buClr>
                <a:schemeClr val="dk1"/>
              </a:buClr>
              <a:buSzPts val="1500"/>
              <a:buFont typeface="Arial"/>
              <a:buChar char="–"/>
              <a:defRPr sz="1500"/>
            </a:lvl4pPr>
            <a:lvl5pPr marL="2286000" lvl="4" indent="-323850" algn="l">
              <a:lnSpc>
                <a:spcPct val="100000"/>
              </a:lnSpc>
              <a:spcBef>
                <a:spcPts val="300"/>
              </a:spcBef>
              <a:spcAft>
                <a:spcPts val="0"/>
              </a:spcAft>
              <a:buClr>
                <a:schemeClr val="dk1"/>
              </a:buClr>
              <a:buSzPts val="1500"/>
              <a:buFont typeface="Arial"/>
              <a:buChar char="»"/>
              <a:defRPr sz="1500"/>
            </a:lvl5pPr>
            <a:lvl6pPr marL="2743200" lvl="5" indent="-323850" algn="l">
              <a:lnSpc>
                <a:spcPct val="100000"/>
              </a:lnSpc>
              <a:spcBef>
                <a:spcPts val="300"/>
              </a:spcBef>
              <a:spcAft>
                <a:spcPts val="0"/>
              </a:spcAft>
              <a:buClr>
                <a:schemeClr val="dk1"/>
              </a:buClr>
              <a:buSzPts val="1500"/>
              <a:buFont typeface="Arial"/>
              <a:buChar char="»"/>
              <a:defRPr sz="1500"/>
            </a:lvl6pPr>
            <a:lvl7pPr marL="3200400" lvl="6" indent="-323850" algn="l">
              <a:lnSpc>
                <a:spcPct val="100000"/>
              </a:lnSpc>
              <a:spcBef>
                <a:spcPts val="300"/>
              </a:spcBef>
              <a:spcAft>
                <a:spcPts val="0"/>
              </a:spcAft>
              <a:buClr>
                <a:schemeClr val="dk1"/>
              </a:buClr>
              <a:buSzPts val="1500"/>
              <a:buFont typeface="Arial"/>
              <a:buChar char="»"/>
              <a:defRPr sz="1500"/>
            </a:lvl7pPr>
            <a:lvl8pPr marL="3657600" lvl="7" indent="-323850" algn="l">
              <a:lnSpc>
                <a:spcPct val="100000"/>
              </a:lnSpc>
              <a:spcBef>
                <a:spcPts val="300"/>
              </a:spcBef>
              <a:spcAft>
                <a:spcPts val="0"/>
              </a:spcAft>
              <a:buClr>
                <a:schemeClr val="dk1"/>
              </a:buClr>
              <a:buSzPts val="1500"/>
              <a:buFont typeface="Arial"/>
              <a:buChar char="»"/>
              <a:defRPr sz="1500"/>
            </a:lvl8pPr>
            <a:lvl9pPr marL="4114800" lvl="8" indent="-323850" algn="l">
              <a:lnSpc>
                <a:spcPct val="100000"/>
              </a:lnSpc>
              <a:spcBef>
                <a:spcPts val="300"/>
              </a:spcBef>
              <a:spcAft>
                <a:spcPts val="0"/>
              </a:spcAft>
              <a:buClr>
                <a:schemeClr val="dk1"/>
              </a:buClr>
              <a:buSzPts val="1500"/>
              <a:buFont typeface="Arial"/>
              <a:buChar char="»"/>
              <a:defRPr sz="1500"/>
            </a:lvl9pPr>
          </a:lstStyle>
          <a:p>
            <a:endParaRPr/>
          </a:p>
        </p:txBody>
      </p:sp>
      <p:sp>
        <p:nvSpPr>
          <p:cNvPr id="144" name="Google Shape;144;p53"/>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40"/>
              </a:spcBef>
              <a:spcAft>
                <a:spcPts val="0"/>
              </a:spcAft>
              <a:buClr>
                <a:schemeClr val="dk1"/>
              </a:buClr>
              <a:buSzPts val="1200"/>
              <a:buFont typeface="Arial"/>
              <a:buNone/>
              <a:defRPr sz="1200"/>
            </a:lvl1pPr>
            <a:lvl2pPr marL="914400" lvl="1" indent="-228600" algn="l">
              <a:lnSpc>
                <a:spcPct val="100000"/>
              </a:lnSpc>
              <a:spcBef>
                <a:spcPts val="210"/>
              </a:spcBef>
              <a:spcAft>
                <a:spcPts val="0"/>
              </a:spcAft>
              <a:buClr>
                <a:schemeClr val="dk1"/>
              </a:buClr>
              <a:buSzPts val="1050"/>
              <a:buFont typeface="Arial"/>
              <a:buNone/>
              <a:defRPr sz="1050"/>
            </a:lvl2pPr>
            <a:lvl3pPr marL="1371600" lvl="2" indent="-228600" algn="l">
              <a:lnSpc>
                <a:spcPct val="100000"/>
              </a:lnSpc>
              <a:spcBef>
                <a:spcPts val="180"/>
              </a:spcBef>
              <a:spcAft>
                <a:spcPts val="0"/>
              </a:spcAft>
              <a:buClr>
                <a:schemeClr val="dk1"/>
              </a:buClr>
              <a:buSzPts val="900"/>
              <a:buFont typeface="Arial"/>
              <a:buNone/>
              <a:defRPr sz="900"/>
            </a:lvl3pPr>
            <a:lvl4pPr marL="1828800" lvl="3" indent="-228600" algn="l">
              <a:lnSpc>
                <a:spcPct val="100000"/>
              </a:lnSpc>
              <a:spcBef>
                <a:spcPts val="150"/>
              </a:spcBef>
              <a:spcAft>
                <a:spcPts val="0"/>
              </a:spcAft>
              <a:buClr>
                <a:schemeClr val="dk1"/>
              </a:buClr>
              <a:buSzPts val="750"/>
              <a:buFont typeface="Arial"/>
              <a:buNone/>
              <a:defRPr sz="750"/>
            </a:lvl4pPr>
            <a:lvl5pPr marL="2286000" lvl="4" indent="-228600" algn="l">
              <a:lnSpc>
                <a:spcPct val="100000"/>
              </a:lnSpc>
              <a:spcBef>
                <a:spcPts val="150"/>
              </a:spcBef>
              <a:spcAft>
                <a:spcPts val="0"/>
              </a:spcAft>
              <a:buClr>
                <a:schemeClr val="dk1"/>
              </a:buClr>
              <a:buSzPts val="750"/>
              <a:buFont typeface="Arial"/>
              <a:buNone/>
              <a:defRPr sz="750"/>
            </a:lvl5pPr>
            <a:lvl6pPr marL="2743200" lvl="5" indent="-228600" algn="l">
              <a:lnSpc>
                <a:spcPct val="100000"/>
              </a:lnSpc>
              <a:spcBef>
                <a:spcPts val="150"/>
              </a:spcBef>
              <a:spcAft>
                <a:spcPts val="0"/>
              </a:spcAft>
              <a:buClr>
                <a:schemeClr val="dk1"/>
              </a:buClr>
              <a:buSzPts val="750"/>
              <a:buFont typeface="Arial"/>
              <a:buNone/>
              <a:defRPr sz="750"/>
            </a:lvl6pPr>
            <a:lvl7pPr marL="3200400" lvl="6" indent="-228600" algn="l">
              <a:lnSpc>
                <a:spcPct val="100000"/>
              </a:lnSpc>
              <a:spcBef>
                <a:spcPts val="150"/>
              </a:spcBef>
              <a:spcAft>
                <a:spcPts val="0"/>
              </a:spcAft>
              <a:buClr>
                <a:schemeClr val="dk1"/>
              </a:buClr>
              <a:buSzPts val="750"/>
              <a:buFont typeface="Arial"/>
              <a:buNone/>
              <a:defRPr sz="750"/>
            </a:lvl7pPr>
            <a:lvl8pPr marL="3657600" lvl="7" indent="-228600" algn="l">
              <a:lnSpc>
                <a:spcPct val="100000"/>
              </a:lnSpc>
              <a:spcBef>
                <a:spcPts val="150"/>
              </a:spcBef>
              <a:spcAft>
                <a:spcPts val="0"/>
              </a:spcAft>
              <a:buClr>
                <a:schemeClr val="dk1"/>
              </a:buClr>
              <a:buSzPts val="750"/>
              <a:buFont typeface="Arial"/>
              <a:buNone/>
              <a:defRPr sz="750"/>
            </a:lvl8pPr>
            <a:lvl9pPr marL="4114800" lvl="8" indent="-228600" algn="l">
              <a:lnSpc>
                <a:spcPct val="100000"/>
              </a:lnSpc>
              <a:spcBef>
                <a:spcPts val="150"/>
              </a:spcBef>
              <a:spcAft>
                <a:spcPts val="0"/>
              </a:spcAft>
              <a:buClr>
                <a:schemeClr val="dk1"/>
              </a:buClr>
              <a:buSzPts val="750"/>
              <a:buFont typeface="Arial"/>
              <a:buNone/>
              <a:defRPr sz="750"/>
            </a:lvl9pPr>
          </a:lstStyle>
          <a:p>
            <a:endParaRPr/>
          </a:p>
        </p:txBody>
      </p:sp>
      <p:sp>
        <p:nvSpPr>
          <p:cNvPr id="145" name="Google Shape;145;p53"/>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46" name="Google Shape;146;p53"/>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47" name="Google Shape;147;p53"/>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1pPr>
            <a:lvl2pPr marL="0" lvl="1"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2pPr>
            <a:lvl3pPr marL="0" lvl="2"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3pPr>
            <a:lvl4pPr marL="0" lvl="3"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4pPr>
            <a:lvl5pPr marL="0" lvl="4"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5pPr>
            <a:lvl6pPr marL="0" lvl="5"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6pPr>
            <a:lvl7pPr marL="0" lvl="6"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7pPr>
            <a:lvl8pPr marL="0" lvl="7"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8pPr>
            <a:lvl9pPr marL="0" lvl="8"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8"/>
        <p:cNvGrpSpPr/>
        <p:nvPr/>
      </p:nvGrpSpPr>
      <p:grpSpPr>
        <a:xfrm>
          <a:off x="0" y="0"/>
          <a:ext cx="0" cy="0"/>
          <a:chOff x="0" y="0"/>
          <a:chExt cx="0" cy="0"/>
        </a:xfrm>
      </p:grpSpPr>
      <p:sp>
        <p:nvSpPr>
          <p:cNvPr id="29" name="Google Shape;29;p4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30" name="Google Shape;30;p42"/>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31" name="Google Shape;31;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32" name="Google Shape;32;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33" name="Google Shape;33;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48"/>
        <p:cNvGrpSpPr/>
        <p:nvPr/>
      </p:nvGrpSpPr>
      <p:grpSpPr>
        <a:xfrm>
          <a:off x="0" y="0"/>
          <a:ext cx="0" cy="0"/>
          <a:chOff x="0" y="0"/>
          <a:chExt cx="0" cy="0"/>
        </a:xfrm>
      </p:grpSpPr>
      <p:sp>
        <p:nvSpPr>
          <p:cNvPr id="149" name="Google Shape;149;p5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ctr">
              <a:lnSpc>
                <a:spcPct val="100000"/>
              </a:lnSpc>
              <a:spcBef>
                <a:spcPts val="0"/>
              </a:spcBef>
              <a:spcAft>
                <a:spcPts val="0"/>
              </a:spcAft>
              <a:buClr>
                <a:schemeClr val="dk2"/>
              </a:buClr>
              <a:buSzPts val="2400"/>
              <a:buFont typeface="Arial"/>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54"/>
          <p:cNvSpPr>
            <a:spLocks noGrp="1"/>
          </p:cNvSpPr>
          <p:nvPr>
            <p:ph type="pic" idx="2"/>
          </p:nvPr>
        </p:nvSpPr>
        <p:spPr>
          <a:xfrm>
            <a:off x="3887391" y="987425"/>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1pPr>
            <a:lvl2pPr marR="0" lvl="1" algn="l" rtl="0">
              <a:lnSpc>
                <a:spcPct val="100000"/>
              </a:lnSpc>
              <a:spcBef>
                <a:spcPts val="420"/>
              </a:spcBef>
              <a:spcAft>
                <a:spcPts val="0"/>
              </a:spcAft>
              <a:buClr>
                <a:schemeClr val="dk1"/>
              </a:buClr>
              <a:buSzPts val="2100"/>
              <a:buFont typeface="Arial"/>
              <a:buNone/>
              <a:defRPr sz="2100" b="0" i="0" u="none" strike="noStrike" cap="none">
                <a:solidFill>
                  <a:schemeClr val="dk1"/>
                </a:solidFill>
                <a:latin typeface="Arial"/>
                <a:ea typeface="Arial"/>
                <a:cs typeface="Arial"/>
                <a:sym typeface="Arial"/>
              </a:defRPr>
            </a:lvl2pPr>
            <a:lvl3pPr marR="0" lvl="2" algn="l" rtl="0">
              <a:lnSpc>
                <a:spcPct val="100000"/>
              </a:lnSpc>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4pPr>
            <a:lvl5pPr marR="0" lvl="4"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5pPr>
            <a:lvl6pPr marR="0" lvl="5"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6pPr>
            <a:lvl7pPr marR="0" lvl="6"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7pPr>
            <a:lvl8pPr marR="0" lvl="7"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8pPr>
            <a:lvl9pPr marR="0" lvl="8" algn="l" rtl="0">
              <a:lnSpc>
                <a:spcPct val="100000"/>
              </a:lnSpc>
              <a:spcBef>
                <a:spcPts val="300"/>
              </a:spcBef>
              <a:spcAft>
                <a:spcPts val="0"/>
              </a:spcAft>
              <a:buClr>
                <a:schemeClr val="dk1"/>
              </a:buClr>
              <a:buSzPts val="1500"/>
              <a:buFont typeface="Arial"/>
              <a:buNone/>
              <a:defRPr sz="1500" b="0" i="0" u="none" strike="noStrike" cap="none">
                <a:solidFill>
                  <a:schemeClr val="dk1"/>
                </a:solidFill>
                <a:latin typeface="Arial"/>
                <a:ea typeface="Arial"/>
                <a:cs typeface="Arial"/>
                <a:sym typeface="Arial"/>
              </a:defRPr>
            </a:lvl9pPr>
          </a:lstStyle>
          <a:p>
            <a:endParaRPr/>
          </a:p>
        </p:txBody>
      </p:sp>
      <p:sp>
        <p:nvSpPr>
          <p:cNvPr id="151" name="Google Shape;151;p54"/>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40"/>
              </a:spcBef>
              <a:spcAft>
                <a:spcPts val="0"/>
              </a:spcAft>
              <a:buClr>
                <a:schemeClr val="dk1"/>
              </a:buClr>
              <a:buSzPts val="1200"/>
              <a:buFont typeface="Arial"/>
              <a:buNone/>
              <a:defRPr sz="1200"/>
            </a:lvl1pPr>
            <a:lvl2pPr marL="914400" lvl="1" indent="-228600" algn="l">
              <a:lnSpc>
                <a:spcPct val="100000"/>
              </a:lnSpc>
              <a:spcBef>
                <a:spcPts val="210"/>
              </a:spcBef>
              <a:spcAft>
                <a:spcPts val="0"/>
              </a:spcAft>
              <a:buClr>
                <a:schemeClr val="dk1"/>
              </a:buClr>
              <a:buSzPts val="1050"/>
              <a:buFont typeface="Arial"/>
              <a:buNone/>
              <a:defRPr sz="1050"/>
            </a:lvl2pPr>
            <a:lvl3pPr marL="1371600" lvl="2" indent="-228600" algn="l">
              <a:lnSpc>
                <a:spcPct val="100000"/>
              </a:lnSpc>
              <a:spcBef>
                <a:spcPts val="180"/>
              </a:spcBef>
              <a:spcAft>
                <a:spcPts val="0"/>
              </a:spcAft>
              <a:buClr>
                <a:schemeClr val="dk1"/>
              </a:buClr>
              <a:buSzPts val="900"/>
              <a:buFont typeface="Arial"/>
              <a:buNone/>
              <a:defRPr sz="900"/>
            </a:lvl3pPr>
            <a:lvl4pPr marL="1828800" lvl="3" indent="-228600" algn="l">
              <a:lnSpc>
                <a:spcPct val="100000"/>
              </a:lnSpc>
              <a:spcBef>
                <a:spcPts val="150"/>
              </a:spcBef>
              <a:spcAft>
                <a:spcPts val="0"/>
              </a:spcAft>
              <a:buClr>
                <a:schemeClr val="dk1"/>
              </a:buClr>
              <a:buSzPts val="750"/>
              <a:buFont typeface="Arial"/>
              <a:buNone/>
              <a:defRPr sz="750"/>
            </a:lvl4pPr>
            <a:lvl5pPr marL="2286000" lvl="4" indent="-228600" algn="l">
              <a:lnSpc>
                <a:spcPct val="100000"/>
              </a:lnSpc>
              <a:spcBef>
                <a:spcPts val="150"/>
              </a:spcBef>
              <a:spcAft>
                <a:spcPts val="0"/>
              </a:spcAft>
              <a:buClr>
                <a:schemeClr val="dk1"/>
              </a:buClr>
              <a:buSzPts val="750"/>
              <a:buFont typeface="Arial"/>
              <a:buNone/>
              <a:defRPr sz="750"/>
            </a:lvl5pPr>
            <a:lvl6pPr marL="2743200" lvl="5" indent="-228600" algn="l">
              <a:lnSpc>
                <a:spcPct val="100000"/>
              </a:lnSpc>
              <a:spcBef>
                <a:spcPts val="150"/>
              </a:spcBef>
              <a:spcAft>
                <a:spcPts val="0"/>
              </a:spcAft>
              <a:buClr>
                <a:schemeClr val="dk1"/>
              </a:buClr>
              <a:buSzPts val="750"/>
              <a:buFont typeface="Arial"/>
              <a:buNone/>
              <a:defRPr sz="750"/>
            </a:lvl6pPr>
            <a:lvl7pPr marL="3200400" lvl="6" indent="-228600" algn="l">
              <a:lnSpc>
                <a:spcPct val="100000"/>
              </a:lnSpc>
              <a:spcBef>
                <a:spcPts val="150"/>
              </a:spcBef>
              <a:spcAft>
                <a:spcPts val="0"/>
              </a:spcAft>
              <a:buClr>
                <a:schemeClr val="dk1"/>
              </a:buClr>
              <a:buSzPts val="750"/>
              <a:buFont typeface="Arial"/>
              <a:buNone/>
              <a:defRPr sz="750"/>
            </a:lvl7pPr>
            <a:lvl8pPr marL="3657600" lvl="7" indent="-228600" algn="l">
              <a:lnSpc>
                <a:spcPct val="100000"/>
              </a:lnSpc>
              <a:spcBef>
                <a:spcPts val="150"/>
              </a:spcBef>
              <a:spcAft>
                <a:spcPts val="0"/>
              </a:spcAft>
              <a:buClr>
                <a:schemeClr val="dk1"/>
              </a:buClr>
              <a:buSzPts val="750"/>
              <a:buFont typeface="Arial"/>
              <a:buNone/>
              <a:defRPr sz="750"/>
            </a:lvl8pPr>
            <a:lvl9pPr marL="4114800" lvl="8" indent="-228600" algn="l">
              <a:lnSpc>
                <a:spcPct val="100000"/>
              </a:lnSpc>
              <a:spcBef>
                <a:spcPts val="150"/>
              </a:spcBef>
              <a:spcAft>
                <a:spcPts val="0"/>
              </a:spcAft>
              <a:buClr>
                <a:schemeClr val="dk1"/>
              </a:buClr>
              <a:buSzPts val="750"/>
              <a:buFont typeface="Arial"/>
              <a:buNone/>
              <a:defRPr sz="750"/>
            </a:lvl9pPr>
          </a:lstStyle>
          <a:p>
            <a:endParaRPr/>
          </a:p>
        </p:txBody>
      </p:sp>
      <p:sp>
        <p:nvSpPr>
          <p:cNvPr id="152" name="Google Shape;152;p54"/>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53" name="Google Shape;153;p54"/>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54" name="Google Shape;154;p54"/>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1pPr>
            <a:lvl2pPr marL="0" lvl="1"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2pPr>
            <a:lvl3pPr marL="0" lvl="2"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3pPr>
            <a:lvl4pPr marL="0" lvl="3"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4pPr>
            <a:lvl5pPr marL="0" lvl="4"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5pPr>
            <a:lvl6pPr marL="0" lvl="5"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6pPr>
            <a:lvl7pPr marL="0" lvl="6"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7pPr>
            <a:lvl8pPr marL="0" lvl="7"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8pPr>
            <a:lvl9pPr marL="0" lvl="8"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55"/>
        <p:cNvGrpSpPr/>
        <p:nvPr/>
      </p:nvGrpSpPr>
      <p:grpSpPr>
        <a:xfrm>
          <a:off x="0" y="0"/>
          <a:ext cx="0" cy="0"/>
          <a:chOff x="0" y="0"/>
          <a:chExt cx="0" cy="0"/>
        </a:xfrm>
      </p:grpSpPr>
      <p:sp>
        <p:nvSpPr>
          <p:cNvPr id="156" name="Google Shape;156;p5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7" name="Google Shape;157;p55"/>
          <p:cNvSpPr txBox="1">
            <a:spLocks noGrp="1"/>
          </p:cNvSpPr>
          <p:nvPr>
            <p:ph type="body" idx="1"/>
          </p:nvPr>
        </p:nvSpPr>
        <p:spPr>
          <a:xfrm rot="5400000">
            <a:off x="2309018" y="-251619"/>
            <a:ext cx="4525963" cy="822960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8" name="Google Shape;158;p5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59" name="Google Shape;159;p5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60" name="Google Shape;160;p5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1pPr>
            <a:lvl2pPr marL="0" lvl="1"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2pPr>
            <a:lvl3pPr marL="0" lvl="2"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3pPr>
            <a:lvl4pPr marL="0" lvl="3"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4pPr>
            <a:lvl5pPr marL="0" lvl="4"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5pPr>
            <a:lvl6pPr marL="0" lvl="5"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6pPr>
            <a:lvl7pPr marL="0" lvl="6"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7pPr>
            <a:lvl8pPr marL="0" lvl="7"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8pPr>
            <a:lvl9pPr marL="0" lvl="8"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1"/>
        <p:cNvGrpSpPr/>
        <p:nvPr/>
      </p:nvGrpSpPr>
      <p:grpSpPr>
        <a:xfrm>
          <a:off x="0" y="0"/>
          <a:ext cx="0" cy="0"/>
          <a:chOff x="0" y="0"/>
          <a:chExt cx="0" cy="0"/>
        </a:xfrm>
      </p:grpSpPr>
      <p:sp>
        <p:nvSpPr>
          <p:cNvPr id="162" name="Google Shape;162;p56"/>
          <p:cNvSpPr txBox="1">
            <a:spLocks noGrp="1"/>
          </p:cNvSpPr>
          <p:nvPr>
            <p:ph type="title"/>
          </p:nvPr>
        </p:nvSpPr>
        <p:spPr>
          <a:xfrm rot="5400000">
            <a:off x="4732337" y="2171700"/>
            <a:ext cx="5851525" cy="20574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3" name="Google Shape;163;p56"/>
          <p:cNvSpPr txBox="1">
            <a:spLocks noGrp="1"/>
          </p:cNvSpPr>
          <p:nvPr>
            <p:ph type="body" idx="1"/>
          </p:nvPr>
        </p:nvSpPr>
        <p:spPr>
          <a:xfrm rot="5400000">
            <a:off x="557902" y="173935"/>
            <a:ext cx="5851525" cy="6052930"/>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4" name="Google Shape;164;p56"/>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65" name="Google Shape;165;p56"/>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66" name="Google Shape;166;p56"/>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1pPr>
            <a:lvl2pPr marL="0" lvl="1"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2pPr>
            <a:lvl3pPr marL="0" lvl="2"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3pPr>
            <a:lvl4pPr marL="0" lvl="3"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4pPr>
            <a:lvl5pPr marL="0" lvl="4"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5pPr>
            <a:lvl6pPr marL="0" lvl="5"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6pPr>
            <a:lvl7pPr marL="0" lvl="6"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7pPr>
            <a:lvl8pPr marL="0" lvl="7"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8pPr>
            <a:lvl9pPr marL="0" lvl="8"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67"/>
        <p:cNvGrpSpPr/>
        <p:nvPr/>
      </p:nvGrpSpPr>
      <p:grpSpPr>
        <a:xfrm>
          <a:off x="0" y="0"/>
          <a:ext cx="0" cy="0"/>
          <a:chOff x="0" y="0"/>
          <a:chExt cx="0" cy="0"/>
        </a:xfrm>
      </p:grpSpPr>
      <p:sp>
        <p:nvSpPr>
          <p:cNvPr id="168" name="Google Shape;168;p5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chemeClr val="dk2"/>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9" name="Google Shape;169;p5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0" name="Google Shape;170;p5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1" name="Google Shape;171;p57"/>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72" name="Google Shape;172;p57"/>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173" name="Google Shape;173;p57"/>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lvl="0"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1pPr>
            <a:lvl2pPr marL="0" lvl="1"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2pPr>
            <a:lvl3pPr marL="0" lvl="2"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3pPr>
            <a:lvl4pPr marL="0" lvl="3"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4pPr>
            <a:lvl5pPr marL="0" lvl="4"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5pPr>
            <a:lvl6pPr marL="0" lvl="5"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6pPr>
            <a:lvl7pPr marL="0" lvl="6"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7pPr>
            <a:lvl8pPr marL="0" lvl="7"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8pPr>
            <a:lvl9pPr marL="0" lvl="8" indent="0" algn="r">
              <a:lnSpc>
                <a:spcPct val="100000"/>
              </a:lnSpc>
              <a:spcBef>
                <a:spcPts val="0"/>
              </a:spcBef>
              <a:spcAft>
                <a:spcPts val="0"/>
              </a:spcAft>
              <a:buClr>
                <a:schemeClr val="dk1"/>
              </a:buClr>
              <a:buSzPts val="1400"/>
              <a:buFont typeface="Arial"/>
              <a:buNone/>
              <a:defRPr>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4"/>
        <p:cNvGrpSpPr/>
        <p:nvPr/>
      </p:nvGrpSpPr>
      <p:grpSpPr>
        <a:xfrm>
          <a:off x="0" y="0"/>
          <a:ext cx="0" cy="0"/>
          <a:chOff x="0" y="0"/>
          <a:chExt cx="0" cy="0"/>
        </a:xfrm>
      </p:grpSpPr>
      <p:sp>
        <p:nvSpPr>
          <p:cNvPr id="35" name="Google Shape;35;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36" name="Google Shape;36;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37" name="Google Shape;37;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8"/>
        <p:cNvGrpSpPr/>
        <p:nvPr/>
      </p:nvGrpSpPr>
      <p:grpSpPr>
        <a:xfrm>
          <a:off x="0" y="0"/>
          <a:ext cx="0" cy="0"/>
          <a:chOff x="0" y="0"/>
          <a:chExt cx="0" cy="0"/>
        </a:xfrm>
      </p:grpSpPr>
      <p:sp>
        <p:nvSpPr>
          <p:cNvPr id="39" name="Google Shape;39;p4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0" name="Google Shape;40;p44"/>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44"/>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2" name="Google Shape;42;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43" name="Google Shape;43;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44" name="Google Shape;44;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5"/>
        <p:cNvGrpSpPr/>
        <p:nvPr/>
      </p:nvGrpSpPr>
      <p:grpSpPr>
        <a:xfrm>
          <a:off x="0" y="0"/>
          <a:ext cx="0" cy="0"/>
          <a:chOff x="0" y="0"/>
          <a:chExt cx="0" cy="0"/>
        </a:xfrm>
      </p:grpSpPr>
      <p:sp>
        <p:nvSpPr>
          <p:cNvPr id="46" name="Google Shape;46;p3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47" name="Google Shape;47;p3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48" name="Google Shape;48;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49" name="Google Shape;49;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50" name="Google Shape;50;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1"/>
        <p:cNvGrpSpPr/>
        <p:nvPr/>
      </p:nvGrpSpPr>
      <p:grpSpPr>
        <a:xfrm>
          <a:off x="0" y="0"/>
          <a:ext cx="0" cy="0"/>
          <a:chOff x="0" y="0"/>
          <a:chExt cx="0" cy="0"/>
        </a:xfrm>
      </p:grpSpPr>
      <p:sp>
        <p:nvSpPr>
          <p:cNvPr id="52" name="Google Shape;52;p5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3" name="Google Shape;53;p5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54" name="Google Shape;54;p5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55" name="Google Shape;55;p5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56" name="Google Shape;56;p5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7"/>
        <p:cNvGrpSpPr/>
        <p:nvPr/>
      </p:nvGrpSpPr>
      <p:grpSpPr>
        <a:xfrm>
          <a:off x="0" y="0"/>
          <a:ext cx="0" cy="0"/>
          <a:chOff x="0" y="0"/>
          <a:chExt cx="0" cy="0"/>
        </a:xfrm>
      </p:grpSpPr>
      <p:sp>
        <p:nvSpPr>
          <p:cNvPr id="58" name="Google Shape;58;p5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59" name="Google Shape;59;p5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60" name="Google Shape;60;p5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61" name="Google Shape;61;p5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62" name="Google Shape;62;p5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3"/>
        <p:cNvGrpSpPr/>
        <p:nvPr/>
      </p:nvGrpSpPr>
      <p:grpSpPr>
        <a:xfrm>
          <a:off x="0" y="0"/>
          <a:ext cx="0" cy="0"/>
          <a:chOff x="0" y="0"/>
          <a:chExt cx="0" cy="0"/>
        </a:xfrm>
      </p:grpSpPr>
      <p:sp>
        <p:nvSpPr>
          <p:cNvPr id="64" name="Google Shape;64;p6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65" name="Google Shape;65;p60"/>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6" name="Google Shape;66;p60"/>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7" name="Google Shape;67;p60"/>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68" name="Google Shape;68;p60"/>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69" name="Google Shape;69;p6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70" name="Google Shape;70;p6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71" name="Google Shape;71;p6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2"/>
        <p:cNvGrpSpPr/>
        <p:nvPr/>
      </p:nvGrpSpPr>
      <p:grpSpPr>
        <a:xfrm>
          <a:off x="0" y="0"/>
          <a:ext cx="0" cy="0"/>
          <a:chOff x="0" y="0"/>
          <a:chExt cx="0" cy="0"/>
        </a:xfrm>
      </p:grpSpPr>
      <p:sp>
        <p:nvSpPr>
          <p:cNvPr id="73" name="Google Shape;73;p61"/>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a:endParaRPr/>
          </a:p>
        </p:txBody>
      </p:sp>
      <p:sp>
        <p:nvSpPr>
          <p:cNvPr id="74" name="Google Shape;74;p61"/>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75" name="Google Shape;75;p61"/>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76" name="Google Shape;76;p6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77" name="Google Shape;77;p6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98989"/>
              </a:buClr>
              <a:buSzPts val="1200"/>
              <a:buFont typeface="Calibri"/>
              <a:buNone/>
              <a:defRPr/>
            </a:lvl1pPr>
            <a:lvl2pPr lvl="1" algn="l">
              <a:lnSpc>
                <a:spcPct val="100000"/>
              </a:lnSpc>
              <a:spcBef>
                <a:spcPts val="0"/>
              </a:spcBef>
              <a:spcAft>
                <a:spcPts val="0"/>
              </a:spcAft>
              <a:buClr>
                <a:schemeClr val="dk1"/>
              </a:buClr>
              <a:buSzPts val="1800"/>
              <a:buNone/>
              <a:defRPr/>
            </a:lvl2pPr>
            <a:lvl3pPr lvl="2" algn="l">
              <a:lnSpc>
                <a:spcPct val="100000"/>
              </a:lnSpc>
              <a:spcBef>
                <a:spcPts val="0"/>
              </a:spcBef>
              <a:spcAft>
                <a:spcPts val="0"/>
              </a:spcAft>
              <a:buClr>
                <a:schemeClr val="dk1"/>
              </a:buClr>
              <a:buSzPts val="1800"/>
              <a:buNone/>
              <a:defRPr/>
            </a:lvl3pPr>
            <a:lvl4pPr lvl="3" algn="l">
              <a:lnSpc>
                <a:spcPct val="100000"/>
              </a:lnSpc>
              <a:spcBef>
                <a:spcPts val="0"/>
              </a:spcBef>
              <a:spcAft>
                <a:spcPts val="0"/>
              </a:spcAft>
              <a:buClr>
                <a:schemeClr val="dk1"/>
              </a:buClr>
              <a:buSzPts val="1800"/>
              <a:buNone/>
              <a:defRPr/>
            </a:lvl4pPr>
            <a:lvl5pPr lvl="4" algn="l">
              <a:lnSpc>
                <a:spcPct val="100000"/>
              </a:lnSpc>
              <a:spcBef>
                <a:spcPts val="0"/>
              </a:spcBef>
              <a:spcAft>
                <a:spcPts val="0"/>
              </a:spcAft>
              <a:buClr>
                <a:schemeClr val="dk1"/>
              </a:buClr>
              <a:buSzPts val="1800"/>
              <a:buNone/>
              <a:defRPr/>
            </a:lvl5pPr>
            <a:lvl6pPr lvl="5" algn="l">
              <a:lnSpc>
                <a:spcPct val="100000"/>
              </a:lnSpc>
              <a:spcBef>
                <a:spcPts val="0"/>
              </a:spcBef>
              <a:spcAft>
                <a:spcPts val="0"/>
              </a:spcAft>
              <a:buClr>
                <a:schemeClr val="dk1"/>
              </a:buClr>
              <a:buSzPts val="1800"/>
              <a:buNone/>
              <a:defRPr/>
            </a:lvl6pPr>
            <a:lvl7pPr lvl="6" algn="l">
              <a:lnSpc>
                <a:spcPct val="100000"/>
              </a:lnSpc>
              <a:spcBef>
                <a:spcPts val="0"/>
              </a:spcBef>
              <a:spcAft>
                <a:spcPts val="0"/>
              </a:spcAft>
              <a:buClr>
                <a:schemeClr val="dk1"/>
              </a:buClr>
              <a:buSzPts val="1800"/>
              <a:buNone/>
              <a:defRPr/>
            </a:lvl7pPr>
            <a:lvl8pPr lvl="7" algn="l">
              <a:lnSpc>
                <a:spcPct val="100000"/>
              </a:lnSpc>
              <a:spcBef>
                <a:spcPts val="0"/>
              </a:spcBef>
              <a:spcAft>
                <a:spcPts val="0"/>
              </a:spcAft>
              <a:buClr>
                <a:schemeClr val="dk1"/>
              </a:buClr>
              <a:buSzPts val="1800"/>
              <a:buNone/>
              <a:defRPr/>
            </a:lvl8pPr>
            <a:lvl9pPr lvl="8" algn="l">
              <a:lnSpc>
                <a:spcPct val="100000"/>
              </a:lnSpc>
              <a:spcBef>
                <a:spcPts val="0"/>
              </a:spcBef>
              <a:spcAft>
                <a:spcPts val="0"/>
              </a:spcAft>
              <a:buClr>
                <a:schemeClr val="dk1"/>
              </a:buClr>
              <a:buSzPts val="1800"/>
              <a:buNone/>
              <a:defRPr/>
            </a:lvl9pPr>
          </a:lstStyle>
          <a:p>
            <a:endParaRPr/>
          </a:p>
        </p:txBody>
      </p:sp>
      <p:sp>
        <p:nvSpPr>
          <p:cNvPr id="78" name="Google Shape;78;p6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1pPr>
            <a:lvl2pPr marL="0" marR="0" lvl="1"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2pPr>
            <a:lvl3pPr marL="0" marR="0" lvl="2"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3pPr>
            <a:lvl4pPr marL="0" marR="0" lvl="3"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4pPr>
            <a:lvl5pPr marL="0" marR="0" lvl="4"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5pPr>
            <a:lvl6pPr marL="0" marR="0" lvl="5"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6pPr>
            <a:lvl7pPr marL="0" marR="0" lvl="6"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7pPr>
            <a:lvl8pPr marL="0" marR="0" lvl="7"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8pPr>
            <a:lvl9pPr marL="0" marR="0" lvl="8" indent="0" algn="r">
              <a:lnSpc>
                <a:spcPct val="100000"/>
              </a:lnSpc>
              <a:spcBef>
                <a:spcPts val="0"/>
              </a:spcBef>
              <a:spcAft>
                <a:spcPts val="0"/>
              </a:spcAft>
              <a:buClr>
                <a:srgbClr val="898989"/>
              </a:buClr>
              <a:buSzPts val="1200"/>
              <a:buFont typeface="Calibri"/>
              <a:buNone/>
              <a:defRPr sz="1200" b="0" i="0" u="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3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1pPr>
            <a:lvl2pPr marR="0" lvl="1"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2pPr>
            <a:lvl3pPr marR="0" lvl="2"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3pPr>
            <a:lvl4pPr marR="0" lvl="3"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4pPr>
            <a:lvl5pPr marR="0" lvl="4"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5pPr>
            <a:lvl6pPr marR="0" lvl="5"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6pPr>
            <a:lvl7pPr marR="0" lvl="6"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7pPr>
            <a:lvl8pPr marR="0" lvl="7"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8pPr>
            <a:lvl9pPr marR="0" lvl="8" algn="ctr" rtl="0">
              <a:spcBef>
                <a:spcPts val="0"/>
              </a:spcBef>
              <a:spcAft>
                <a:spcPts val="0"/>
              </a:spcAft>
              <a:buSzPts val="1400"/>
              <a:buNone/>
              <a:defRPr sz="4400" b="0" i="0" u="none" strike="noStrike" cap="none">
                <a:solidFill>
                  <a:schemeClr val="dk1"/>
                </a:solidFill>
                <a:latin typeface="Calibri"/>
                <a:ea typeface="Calibri"/>
                <a:cs typeface="Calibri"/>
                <a:sym typeface="Calibri"/>
              </a:defRPr>
            </a:lvl9pPr>
          </a:lstStyle>
          <a:p>
            <a:endParaRPr/>
          </a:p>
        </p:txBody>
      </p:sp>
      <p:sp>
        <p:nvSpPr>
          <p:cNvPr id="19" name="Google Shape;19;p37"/>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20" name="Google Shape;20;p3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1" name="Google Shape;21;p3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22" name="Google Shape;22;p3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1pPr>
            <a:lvl2pPr marL="0" marR="0" lvl="1"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2pPr>
            <a:lvl3pPr marL="0" marR="0" lvl="2"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3pPr>
            <a:lvl4pPr marL="0" marR="0" lvl="3"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4pPr>
            <a:lvl5pPr marL="0" marR="0" lvl="4"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5pPr>
            <a:lvl6pPr marL="0" marR="0" lvl="5"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6pPr>
            <a:lvl7pPr marL="0" marR="0" lvl="6"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7pPr>
            <a:lvl8pPr marL="0" marR="0" lvl="7"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8pPr>
            <a:lvl9pPr marL="0" marR="0" lvl="8" indent="0" algn="r" rtl="0">
              <a:lnSpc>
                <a:spcPct val="100000"/>
              </a:lnSpc>
              <a:spcBef>
                <a:spcPts val="0"/>
              </a:spcBef>
              <a:spcAft>
                <a:spcPts val="0"/>
              </a:spcAft>
              <a:buClr>
                <a:srgbClr val="898989"/>
              </a:buClr>
              <a:buSzPts val="1200"/>
              <a:buFont typeface="Calibri"/>
              <a:buNone/>
              <a:defRPr sz="1200" b="0" i="0" u="none" strike="noStrike" cap="none">
                <a:solidFill>
                  <a:srgbClr val="898989"/>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2"/>
        <p:cNvGrpSpPr/>
        <p:nvPr/>
      </p:nvGrpSpPr>
      <p:grpSpPr>
        <a:xfrm>
          <a:off x="0" y="0"/>
          <a:ext cx="0" cy="0"/>
          <a:chOff x="0" y="0"/>
          <a:chExt cx="0" cy="0"/>
        </a:xfrm>
      </p:grpSpPr>
      <p:sp>
        <p:nvSpPr>
          <p:cNvPr id="93" name="Google Shape;93;p4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chemeClr val="dk2"/>
              </a:buClr>
              <a:buSzPts val="4400"/>
              <a:buFont typeface="Arial"/>
              <a:buNone/>
              <a:defRPr sz="4400" b="0" i="0" u="none" strike="noStrike" cap="none">
                <a:solidFill>
                  <a:schemeClr val="dk2"/>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4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5" name="Google Shape;95;p45"/>
          <p:cNvSpPr txBox="1">
            <a:spLocks noGrp="1"/>
          </p:cNvSpPr>
          <p:nvPr>
            <p:ph type="dt" idx="10"/>
          </p:nvPr>
        </p:nvSpPr>
        <p:spPr>
          <a:xfrm>
            <a:off x="457200" y="6245225"/>
            <a:ext cx="2133600" cy="47625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96" name="Google Shape;96;p45"/>
          <p:cNvSpPr txBox="1">
            <a:spLocks noGrp="1"/>
          </p:cNvSpPr>
          <p:nvPr>
            <p:ph type="ftr" idx="11"/>
          </p:nvPr>
        </p:nvSpPr>
        <p:spPr>
          <a:xfrm>
            <a:off x="3124200" y="6245225"/>
            <a:ext cx="2895600" cy="47625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9pPr>
          </a:lstStyle>
          <a:p>
            <a:endParaRPr/>
          </a:p>
        </p:txBody>
      </p:sp>
      <p:sp>
        <p:nvSpPr>
          <p:cNvPr id="97" name="Google Shape;97;p45"/>
          <p:cNvSpPr txBox="1">
            <a:spLocks noGrp="1"/>
          </p:cNvSpPr>
          <p:nvPr>
            <p:ph type="sldNum" idx="12"/>
          </p:nvPr>
        </p:nvSpPr>
        <p:spPr>
          <a:xfrm>
            <a:off x="6553200" y="6245225"/>
            <a:ext cx="2133600" cy="47625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1pPr>
            <a:lvl2pPr marL="0" marR="0" lvl="1"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2pPr>
            <a:lvl3pPr marL="0" marR="0" lvl="2"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3pPr>
            <a:lvl4pPr marL="0" marR="0" lvl="3"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4pPr>
            <a:lvl5pPr marL="0" marR="0" lvl="4"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5pPr>
            <a:lvl6pPr marL="0" marR="0" lvl="5"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6pPr>
            <a:lvl7pPr marL="0" marR="0" lvl="6"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7pPr>
            <a:lvl8pPr marL="0" marR="0" lvl="7"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8pPr>
            <a:lvl9pPr marL="0" marR="0" lvl="8" indent="0" algn="r" rtl="0">
              <a:lnSpc>
                <a:spcPct val="100000"/>
              </a:lnSpc>
              <a:spcBef>
                <a:spcPts val="0"/>
              </a:spcBef>
              <a:spcAft>
                <a:spcPts val="0"/>
              </a:spcAft>
              <a:buClr>
                <a:schemeClr val="dk1"/>
              </a:buClr>
              <a:buSzPts val="1400"/>
              <a:buFont typeface="Arial"/>
              <a:buNone/>
              <a:defRPr sz="1400" b="0" i="0" u="none">
                <a:solidFill>
                  <a:schemeClr val="dk1"/>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19.gif"/><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9.gif"/></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19.gif"/></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4.xml"/><Relationship Id="rId6" Type="http://schemas.openxmlformats.org/officeDocument/2006/relationships/image" Target="../media/image9.png"/><Relationship Id="rId5" Type="http://schemas.openxmlformats.org/officeDocument/2006/relationships/image" Target="../media/image11.png"/><Relationship Id="rId4" Type="http://schemas.openxmlformats.org/officeDocument/2006/relationships/image" Target="../media/image17.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22.gif"/><Relationship Id="rId4" Type="http://schemas.openxmlformats.org/officeDocument/2006/relationships/image" Target="../media/image4.png"/></Relationships>
</file>

<file path=ppt/slides/_rels/slide3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8.xml"/><Relationship Id="rId1" Type="http://schemas.openxmlformats.org/officeDocument/2006/relationships/slideLayout" Target="../slideLayouts/slideLayout3.xml"/><Relationship Id="rId4" Type="http://schemas.openxmlformats.org/officeDocument/2006/relationships/image" Target="../media/image22.gif"/></Relationships>
</file>

<file path=ppt/slides/_rels/slide32.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29.xml"/><Relationship Id="rId1" Type="http://schemas.openxmlformats.org/officeDocument/2006/relationships/slideLayout" Target="../slideLayouts/slideLayout3.xml"/><Relationship Id="rId4" Type="http://schemas.openxmlformats.org/officeDocument/2006/relationships/image" Target="../media/image22.gif"/></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s://www.basiclawresources.info/" TargetMode="External"/><Relationship Id="rId2" Type="http://schemas.openxmlformats.org/officeDocument/2006/relationships/notesSlide" Target="../notesSlides/notesSlide33.xml"/><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34.xml"/><Relationship Id="rId1" Type="http://schemas.openxmlformats.org/officeDocument/2006/relationships/slideLayout" Target="../slideLayouts/slideLayout13.xml"/><Relationship Id="rId4" Type="http://schemas.openxmlformats.org/officeDocument/2006/relationships/image" Target="../media/image27.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15A7B85-43A9-B053-7A29-75FA9C112A46}"/>
              </a:ext>
            </a:extLst>
          </p:cNvPr>
          <p:cNvSpPr>
            <a:spLocks noGrp="1"/>
          </p:cNvSpPr>
          <p:nvPr>
            <p:ph type="ctrTitle"/>
          </p:nvPr>
        </p:nvSpPr>
        <p:spPr>
          <a:xfrm>
            <a:off x="1142999" y="973073"/>
            <a:ext cx="6858000" cy="1483360"/>
          </a:xfrm>
        </p:spPr>
        <p:txBody>
          <a:bodyPr/>
          <a:lstStyle/>
          <a:p>
            <a:pPr fontAlgn="auto">
              <a:spcAft>
                <a:spcPts val="0"/>
              </a:spcAft>
            </a:pPr>
            <a:r>
              <a:rPr lang="zh-TW" altLang="en-US" sz="3000" dirty="0">
                <a:solidFill>
                  <a:schemeClr val="tx1"/>
                </a:solidFill>
                <a:ea typeface="標楷體" panose="03000509000000000000" pitchFamily="65" charset="-120"/>
                <a:cs typeface="+mj-cs"/>
              </a:rPr>
              <a:t>初中 單元八：</a:t>
            </a:r>
            <a:br>
              <a:rPr lang="en-US" altLang="zh-TW" sz="3000" dirty="0">
                <a:solidFill>
                  <a:schemeClr val="tx1"/>
                </a:solidFill>
                <a:ea typeface="標楷體" panose="03000509000000000000" pitchFamily="65" charset="-120"/>
                <a:cs typeface="+mj-cs"/>
              </a:rPr>
            </a:br>
            <a:r>
              <a:rPr lang="zh-TW" altLang="en-US" sz="3000" dirty="0">
                <a:solidFill>
                  <a:schemeClr val="tx1"/>
                </a:solidFill>
                <a:ea typeface="標楷體" panose="03000509000000000000" pitchFamily="65" charset="-120"/>
                <a:cs typeface="+mj-cs"/>
              </a:rPr>
              <a:t>解釋、修改與附則</a:t>
            </a:r>
            <a:endParaRPr lang="zh-TW" altLang="en-US" sz="3000" dirty="0">
              <a:solidFill>
                <a:schemeClr val="tx1"/>
              </a:solidFill>
            </a:endParaRPr>
          </a:p>
        </p:txBody>
      </p:sp>
      <p:graphicFrame>
        <p:nvGraphicFramePr>
          <p:cNvPr id="4" name="表格 4">
            <a:extLst>
              <a:ext uri="{FF2B5EF4-FFF2-40B4-BE49-F238E27FC236}">
                <a16:creationId xmlns:a16="http://schemas.microsoft.com/office/drawing/2014/main" id="{585323D2-4996-590C-7E4F-966F35FBE54D}"/>
              </a:ext>
            </a:extLst>
          </p:cNvPr>
          <p:cNvGraphicFramePr>
            <a:graphicFrameLocks noGrp="1"/>
          </p:cNvGraphicFramePr>
          <p:nvPr>
            <p:extLst>
              <p:ext uri="{D42A27DB-BD31-4B8C-83A1-F6EECF244321}">
                <p14:modId xmlns:p14="http://schemas.microsoft.com/office/powerpoint/2010/main" val="2748972858"/>
              </p:ext>
            </p:extLst>
          </p:nvPr>
        </p:nvGraphicFramePr>
        <p:xfrm>
          <a:off x="823879" y="2552700"/>
          <a:ext cx="7496241" cy="1752600"/>
        </p:xfrm>
        <a:graphic>
          <a:graphicData uri="http://schemas.openxmlformats.org/drawingml/2006/table">
            <a:tbl>
              <a:tblPr firstRow="1" bandRow="1"/>
              <a:tblGrid>
                <a:gridCol w="2499305">
                  <a:extLst>
                    <a:ext uri="{9D8B030D-6E8A-4147-A177-3AD203B41FA5}">
                      <a16:colId xmlns:a16="http://schemas.microsoft.com/office/drawing/2014/main" val="565495559"/>
                    </a:ext>
                  </a:extLst>
                </a:gridCol>
                <a:gridCol w="4996936">
                  <a:extLst>
                    <a:ext uri="{9D8B030D-6E8A-4147-A177-3AD203B41FA5}">
                      <a16:colId xmlns:a16="http://schemas.microsoft.com/office/drawing/2014/main" val="3465278666"/>
                    </a:ext>
                  </a:extLst>
                </a:gridCol>
              </a:tblGrid>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dirty="0">
                          <a:solidFill>
                            <a:schemeClr val="tx1"/>
                          </a:solidFill>
                        </a:rPr>
                        <a:t>對應</a:t>
                      </a:r>
                      <a:r>
                        <a:rPr lang="en-US" altLang="zh-TW" dirty="0">
                          <a:solidFill>
                            <a:schemeClr val="tx1"/>
                          </a:solidFill>
                        </a:rPr>
                        <a:t>《</a:t>
                      </a:r>
                      <a:r>
                        <a:rPr lang="zh-TW" altLang="en-US" dirty="0">
                          <a:solidFill>
                            <a:schemeClr val="tx1"/>
                          </a:solidFill>
                        </a:rPr>
                        <a:t>基本法</a:t>
                      </a:r>
                      <a:r>
                        <a:rPr lang="en-US" altLang="zh-TW" dirty="0">
                          <a:solidFill>
                            <a:schemeClr val="tx1"/>
                          </a:solidFill>
                        </a:rPr>
                        <a:t>》</a:t>
                      </a:r>
                      <a:r>
                        <a:rPr lang="zh-TW" altLang="en-US" dirty="0">
                          <a:solidFill>
                            <a:schemeClr val="tx1"/>
                          </a:solidFill>
                        </a:rPr>
                        <a:t>章節：</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1000"/>
                      </a:sys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sz="1800" b="0" i="0" u="none" strike="noStrike" kern="1200" baseline="0" dirty="0">
                          <a:solidFill>
                            <a:schemeClr val="tx1"/>
                          </a:solidFill>
                          <a:latin typeface="Calibri"/>
                          <a:ea typeface="+mn-ea"/>
                          <a:cs typeface="+mn-cs"/>
                        </a:rPr>
                        <a:t>第八章     本法的解釋和修改</a:t>
                      </a:r>
                      <a:r>
                        <a:rPr lang="en-US" altLang="zh-TW" sz="1800" b="0" i="0" u="none" strike="noStrike" kern="1200" baseline="0" dirty="0">
                          <a:solidFill>
                            <a:schemeClr val="tx1"/>
                          </a:solidFill>
                          <a:latin typeface="Calibri"/>
                          <a:ea typeface="+mn-ea"/>
                          <a:cs typeface="+mn-cs"/>
                        </a:rPr>
                        <a:t>; </a:t>
                      </a:r>
                      <a:r>
                        <a:rPr lang="zh-TW" altLang="en-US" sz="1800" b="0" i="0" u="none" strike="noStrike" kern="1200" baseline="0" dirty="0">
                          <a:solidFill>
                            <a:schemeClr val="tx1"/>
                          </a:solidFill>
                          <a:latin typeface="Calibri"/>
                          <a:ea typeface="+mn-ea"/>
                          <a:cs typeface="+mn-cs"/>
                        </a:rPr>
                        <a:t>及 </a:t>
                      </a:r>
                    </a:p>
                    <a:p>
                      <a:r>
                        <a:rPr lang="zh-TW" altLang="en-US" sz="1800" b="0" i="0" u="none" strike="noStrike" kern="1200" baseline="0" dirty="0">
                          <a:solidFill>
                            <a:schemeClr val="tx1"/>
                          </a:solidFill>
                          <a:latin typeface="Calibri"/>
                          <a:ea typeface="+mn-ea"/>
                          <a:cs typeface="+mn-cs"/>
                        </a:rPr>
                        <a:t>第九章     附則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89000"/>
                      </a:sysClr>
                    </a:solidFill>
                  </a:tcPr>
                </a:tc>
                <a:extLst>
                  <a:ext uri="{0D108BD9-81ED-4DB2-BD59-A6C34878D82A}">
                    <a16:rowId xmlns:a16="http://schemas.microsoft.com/office/drawing/2014/main" val="4157802184"/>
                  </a:ext>
                </a:extLst>
              </a:tr>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HK" altLang="en-US" dirty="0">
                          <a:solidFill>
                            <a:schemeClr val="tx1"/>
                          </a:solidFill>
                        </a:rPr>
                        <a:t>建議級別</a:t>
                      </a:r>
                      <a:r>
                        <a:rPr lang="zh-TW" altLang="en-US" dirty="0">
                          <a:solidFill>
                            <a:schemeClr val="tx1"/>
                          </a:solidFill>
                        </a:rPr>
                        <a:t>：</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1000"/>
                      </a:sys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dirty="0">
                          <a:solidFill>
                            <a:schemeClr val="tx1"/>
                          </a:solidFill>
                        </a:rPr>
                        <a:t>中三</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1000"/>
                      </a:sysClr>
                    </a:solidFill>
                  </a:tcPr>
                </a:tc>
                <a:extLst>
                  <a:ext uri="{0D108BD9-81ED-4DB2-BD59-A6C34878D82A}">
                    <a16:rowId xmlns:a16="http://schemas.microsoft.com/office/drawing/2014/main" val="1459111397"/>
                  </a:ext>
                </a:extLst>
              </a:tr>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schemeClr val="tx1"/>
                          </a:solidFill>
                        </a:rPr>
                        <a:t>頁數：</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5000"/>
                      </a:sysClr>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altLang="zh-HK" dirty="0">
                          <a:solidFill>
                            <a:schemeClr val="tx1"/>
                          </a:solidFill>
                        </a:rPr>
                        <a:t>36</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alpha val="94000"/>
                      </a:sysClr>
                    </a:solidFill>
                  </a:tcPr>
                </a:tc>
                <a:extLst>
                  <a:ext uri="{0D108BD9-81ED-4DB2-BD59-A6C34878D82A}">
                    <a16:rowId xmlns:a16="http://schemas.microsoft.com/office/drawing/2014/main" val="2170261135"/>
                  </a:ext>
                </a:extLst>
              </a:tr>
              <a:tr h="370840">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zh-TW" altLang="en-US" dirty="0">
                          <a:solidFill>
                            <a:schemeClr val="tx1"/>
                          </a:solidFill>
                        </a:rPr>
                        <a:t>簡介：</a:t>
                      </a:r>
                      <a:endParaRPr lang="zh-HK" altLang="en-US" dirty="0">
                        <a:solidFill>
                          <a:schemeClr val="tx1"/>
                        </a:solidFill>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tc>
                  <a:txBody>
                    <a:bodyPr/>
                    <a:lstStyle>
                      <a:lvl1pPr marL="0" algn="l" defTabSz="457200" rtl="0" eaLnBrk="1" latinLnBrk="0" hangingPunct="1">
                        <a:defRPr sz="1800" kern="1200">
                          <a:solidFill>
                            <a:schemeClr val="tx1"/>
                          </a:solidFill>
                          <a:latin typeface="Calibri"/>
                        </a:defRPr>
                      </a:lvl1pPr>
                      <a:lvl2pPr marL="457200" algn="l" defTabSz="457200" rtl="0" eaLnBrk="1" latinLnBrk="0" hangingPunct="1">
                        <a:defRPr sz="1800" kern="1200">
                          <a:solidFill>
                            <a:schemeClr val="tx1"/>
                          </a:solidFill>
                          <a:latin typeface="Calibri"/>
                        </a:defRPr>
                      </a:lvl2pPr>
                      <a:lvl3pPr marL="914400" algn="l" defTabSz="457200" rtl="0" eaLnBrk="1" latinLnBrk="0" hangingPunct="1">
                        <a:defRPr sz="1800" kern="1200">
                          <a:solidFill>
                            <a:schemeClr val="tx1"/>
                          </a:solidFill>
                          <a:latin typeface="Calibri"/>
                        </a:defRPr>
                      </a:lvl3pPr>
                      <a:lvl4pPr marL="1371600" algn="l" defTabSz="457200" rtl="0" eaLnBrk="1" latinLnBrk="0" hangingPunct="1">
                        <a:defRPr sz="1800" kern="1200">
                          <a:solidFill>
                            <a:schemeClr val="tx1"/>
                          </a:solidFill>
                          <a:latin typeface="Calibri"/>
                        </a:defRPr>
                      </a:lvl4pPr>
                      <a:lvl5pPr marL="1828800" algn="l" defTabSz="457200" rtl="0" eaLnBrk="1" latinLnBrk="0" hangingPunct="1">
                        <a:defRPr sz="1800" kern="1200">
                          <a:solidFill>
                            <a:schemeClr val="tx1"/>
                          </a:solidFill>
                          <a:latin typeface="Calibri"/>
                        </a:defRPr>
                      </a:lvl5pPr>
                      <a:lvl6pPr marL="2286000" algn="l" defTabSz="457200" rtl="0" eaLnBrk="1" latinLnBrk="0" hangingPunct="1">
                        <a:defRPr sz="1800" kern="1200">
                          <a:solidFill>
                            <a:schemeClr val="tx1"/>
                          </a:solidFill>
                          <a:latin typeface="Calibri"/>
                        </a:defRPr>
                      </a:lvl6pPr>
                      <a:lvl7pPr marL="2743200" algn="l" defTabSz="457200" rtl="0" eaLnBrk="1" latinLnBrk="0" hangingPunct="1">
                        <a:defRPr sz="1800" kern="1200">
                          <a:solidFill>
                            <a:schemeClr val="tx1"/>
                          </a:solidFill>
                          <a:latin typeface="Calibri"/>
                        </a:defRPr>
                      </a:lvl7pPr>
                      <a:lvl8pPr marL="3200400" algn="l" defTabSz="457200" rtl="0" eaLnBrk="1" latinLnBrk="0" hangingPunct="1">
                        <a:defRPr sz="1800" kern="1200">
                          <a:solidFill>
                            <a:schemeClr val="tx1"/>
                          </a:solidFill>
                          <a:latin typeface="Calibri"/>
                        </a:defRPr>
                      </a:lvl8pPr>
                      <a:lvl9pPr marL="3657600" algn="l" defTabSz="457200" rtl="0" eaLnBrk="1" latinLnBrk="0" hangingPunct="1">
                        <a:defRPr sz="1800" kern="1200">
                          <a:solidFill>
                            <a:schemeClr val="tx1"/>
                          </a:solidFill>
                          <a:latin typeface="Calibri"/>
                        </a:defRPr>
                      </a:lvl9pPr>
                    </a:lstStyle>
                    <a:p>
                      <a:r>
                        <a:rPr lang="en-US" altLang="zh-TW" sz="1800" b="0" i="0" u="none" strike="noStrike" kern="1200" cap="none" baseline="0" dirty="0">
                          <a:solidFill>
                            <a:schemeClr val="tx1"/>
                          </a:solidFill>
                          <a:latin typeface="Calibri"/>
                          <a:ea typeface="+mn-ea"/>
                          <a:cs typeface="+mn-cs"/>
                          <a:sym typeface="Arial"/>
                        </a:rPr>
                        <a:t>《</a:t>
                      </a:r>
                      <a:r>
                        <a:rPr lang="zh-TW" altLang="en-US" sz="1800" b="0" i="0" u="none" strike="noStrike" kern="1200" cap="none" baseline="0" dirty="0">
                          <a:solidFill>
                            <a:schemeClr val="tx1"/>
                          </a:solidFill>
                          <a:latin typeface="Calibri"/>
                          <a:ea typeface="+mn-ea"/>
                          <a:cs typeface="+mn-cs"/>
                          <a:sym typeface="Arial"/>
                        </a:rPr>
                        <a:t>基本法</a:t>
                      </a:r>
                      <a:r>
                        <a:rPr lang="en-US" altLang="zh-TW" sz="1800" b="0" i="0" u="none" strike="noStrike" kern="1200" cap="none" baseline="0" dirty="0">
                          <a:solidFill>
                            <a:schemeClr val="tx1"/>
                          </a:solidFill>
                          <a:latin typeface="Calibri"/>
                          <a:ea typeface="+mn-ea"/>
                          <a:cs typeface="+mn-cs"/>
                          <a:sym typeface="Arial"/>
                        </a:rPr>
                        <a:t>》</a:t>
                      </a:r>
                      <a:r>
                        <a:rPr lang="zh-TW" altLang="en-US" sz="1800" b="0" i="0" u="none" strike="noStrike" kern="1200" cap="none" baseline="0" dirty="0">
                          <a:solidFill>
                            <a:schemeClr val="tx1"/>
                          </a:solidFill>
                          <a:latin typeface="Calibri"/>
                          <a:ea typeface="+mn-ea"/>
                          <a:cs typeface="+mn-cs"/>
                          <a:sym typeface="Arial"/>
                        </a:rPr>
                        <a:t>的解釋、修改和附則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ysClr val="window" lastClr="FFFFFF"/>
                    </a:solidFill>
                  </a:tcPr>
                </a:tc>
                <a:extLst>
                  <a:ext uri="{0D108BD9-81ED-4DB2-BD59-A6C34878D82A}">
                    <a16:rowId xmlns:a16="http://schemas.microsoft.com/office/drawing/2014/main" val="273909340"/>
                  </a:ext>
                </a:extLst>
              </a:tr>
            </a:tbl>
          </a:graphicData>
        </a:graphic>
      </p:graphicFrame>
      <p:pic>
        <p:nvPicPr>
          <p:cNvPr id="5" name="圖片 4" descr="一張含有 文字, 名片 的圖片&#10;&#10;自動產生的描述">
            <a:extLst>
              <a:ext uri="{FF2B5EF4-FFF2-40B4-BE49-F238E27FC236}">
                <a16:creationId xmlns:a16="http://schemas.microsoft.com/office/drawing/2014/main" id="{170BE51C-1F0A-F4DA-C756-E72278A3C6B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6172" t="29207" r="25898" b="28889"/>
          <a:stretch/>
        </p:blipFill>
        <p:spPr>
          <a:xfrm>
            <a:off x="1907704" y="4497834"/>
            <a:ext cx="1661262" cy="1879600"/>
          </a:xfrm>
          <a:prstGeom prst="rect">
            <a:avLst/>
          </a:prstGeom>
        </p:spPr>
      </p:pic>
      <p:pic>
        <p:nvPicPr>
          <p:cNvPr id="6" name="圖片 5">
            <a:extLst>
              <a:ext uri="{FF2B5EF4-FFF2-40B4-BE49-F238E27FC236}">
                <a16:creationId xmlns:a16="http://schemas.microsoft.com/office/drawing/2014/main" id="{4F98ACB4-0060-0E8A-9F7F-B66E4C6F63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04442" y="4491999"/>
            <a:ext cx="3944149" cy="1885435"/>
          </a:xfrm>
          <a:prstGeom prst="rect">
            <a:avLst/>
          </a:prstGeom>
        </p:spPr>
      </p:pic>
    </p:spTree>
    <p:extLst>
      <p:ext uri="{BB962C8B-B14F-4D97-AF65-F5344CB8AC3E}">
        <p14:creationId xmlns:p14="http://schemas.microsoft.com/office/powerpoint/2010/main" val="1020049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pic>
        <p:nvPicPr>
          <p:cNvPr id="268" name="Google Shape;268;p9"/>
          <p:cNvPicPr preferRelativeResize="0"/>
          <p:nvPr/>
        </p:nvPicPr>
        <p:blipFill rotWithShape="1">
          <a:blip r:embed="rId3">
            <a:alphaModFix/>
          </a:blip>
          <a:srcRect/>
          <a:stretch/>
        </p:blipFill>
        <p:spPr>
          <a:xfrm>
            <a:off x="404495" y="266700"/>
            <a:ext cx="2903855" cy="2000250"/>
          </a:xfrm>
          <a:prstGeom prst="rect">
            <a:avLst/>
          </a:prstGeom>
          <a:noFill/>
          <a:ln>
            <a:noFill/>
          </a:ln>
        </p:spPr>
      </p:pic>
      <p:sp>
        <p:nvSpPr>
          <p:cNvPr id="269" name="Google Shape;269;p9"/>
          <p:cNvSpPr txBox="1"/>
          <p:nvPr/>
        </p:nvSpPr>
        <p:spPr>
          <a:xfrm>
            <a:off x="584444" y="2176174"/>
            <a:ext cx="8129270" cy="4365257"/>
          </a:xfrm>
          <a:prstGeom prst="rect">
            <a:avLst/>
          </a:prstGeom>
          <a:noFill/>
          <a:ln>
            <a:noFill/>
          </a:ln>
        </p:spPr>
        <p:txBody>
          <a:bodyPr spcFirstLastPara="1" wrap="square" lIns="91425" tIns="45700" rIns="91425" bIns="45700" anchor="t" anchorCtr="0">
            <a:spAutoFit/>
          </a:bodyPr>
          <a:lstStyle/>
          <a:p>
            <a:pPr marL="0" marR="0" lvl="0" indent="0" algn="l" rtl="0">
              <a:lnSpc>
                <a:spcPts val="3200"/>
              </a:lnSpc>
              <a:spcBef>
                <a:spcPts val="600"/>
              </a:spcBef>
              <a:spcAft>
                <a:spcPts val="0"/>
              </a:spcAft>
              <a:buClr>
                <a:schemeClr val="dk1"/>
              </a:buClr>
              <a:buSzPts val="2800"/>
              <a:buFont typeface="DFKai-SB"/>
              <a:buNone/>
            </a:pPr>
            <a:r>
              <a:rPr lang="en-US" sz="2600" b="0" i="0" u="none" dirty="0">
                <a:solidFill>
                  <a:schemeClr val="dk1"/>
                </a:solidFill>
                <a:latin typeface="標楷體" panose="03000509000000000000" pitchFamily="65" charset="-120"/>
                <a:ea typeface="標楷體" panose="03000509000000000000" pitchFamily="65" charset="-120"/>
                <a:cs typeface="DFKai-SB"/>
                <a:sym typeface="DFKai-SB"/>
              </a:rPr>
              <a:t>「</a:t>
            </a:r>
            <a:r>
              <a:rPr lang="en-US" sz="2600" b="0" i="0" u="none" dirty="0" err="1">
                <a:solidFill>
                  <a:schemeClr val="dk1"/>
                </a:solidFill>
                <a:latin typeface="標楷體" panose="03000509000000000000" pitchFamily="65" charset="-120"/>
                <a:ea typeface="標楷體" panose="03000509000000000000" pitchFamily="65" charset="-120"/>
                <a:cs typeface="DFKai-SB"/>
                <a:sym typeface="DFKai-SB"/>
              </a:rPr>
              <a:t>以解釋法律為例，在普通法裏，解釋法律的權力只限於法庭，但在大陸法系，法庭執行審判的權力，但解釋的權力不止放在法庭之內</a:t>
            </a:r>
            <a:r>
              <a:rPr lang="en-US" sz="2600" b="0" i="0" u="none" dirty="0">
                <a:solidFill>
                  <a:schemeClr val="dk1"/>
                </a:solidFill>
                <a:latin typeface="標楷體" panose="03000509000000000000" pitchFamily="65" charset="-120"/>
                <a:ea typeface="標楷體" panose="03000509000000000000" pitchFamily="65" charset="-120"/>
                <a:cs typeface="DFKai-SB"/>
                <a:sym typeface="DFKai-SB"/>
              </a:rPr>
              <a:t>。……</a:t>
            </a:r>
            <a:r>
              <a:rPr lang="en-US" sz="2600" b="0" i="0" u="none" dirty="0" err="1">
                <a:solidFill>
                  <a:schemeClr val="dk1"/>
                </a:solidFill>
                <a:latin typeface="標楷體" panose="03000509000000000000" pitchFamily="65" charset="-120"/>
                <a:ea typeface="標楷體" panose="03000509000000000000" pitchFamily="65" charset="-120"/>
                <a:cs typeface="DFKai-SB"/>
                <a:sym typeface="DFKai-SB"/>
              </a:rPr>
              <a:t>在大陸法系，審判權和解釋權是可以分開的，但在普通法系，兩種權力是一體的</a:t>
            </a:r>
            <a:r>
              <a:rPr lang="en-US" sz="2600" b="0" i="0" u="none" dirty="0">
                <a:solidFill>
                  <a:schemeClr val="dk1"/>
                </a:solidFill>
                <a:latin typeface="標楷體" panose="03000509000000000000" pitchFamily="65" charset="-120"/>
                <a:ea typeface="標楷體" panose="03000509000000000000" pitchFamily="65" charset="-120"/>
                <a:cs typeface="DFKai-SB"/>
                <a:sym typeface="DFKai-SB"/>
              </a:rPr>
              <a:t>。</a:t>
            </a:r>
            <a:endParaRPr sz="2600" b="0" i="0" u="none" dirty="0">
              <a:solidFill>
                <a:schemeClr val="dk1"/>
              </a:solidFill>
              <a:latin typeface="標楷體" panose="03000509000000000000" pitchFamily="65" charset="-120"/>
              <a:ea typeface="標楷體" panose="03000509000000000000" pitchFamily="65" charset="-120"/>
              <a:cs typeface="DFKai-SB"/>
              <a:sym typeface="DFKai-SB"/>
            </a:endParaRPr>
          </a:p>
          <a:p>
            <a:pPr marL="0" marR="0" lvl="0" indent="0" algn="l" rtl="0">
              <a:lnSpc>
                <a:spcPts val="3200"/>
              </a:lnSpc>
              <a:spcBef>
                <a:spcPts val="1200"/>
              </a:spcBef>
              <a:spcAft>
                <a:spcPts val="0"/>
              </a:spcAft>
              <a:buClr>
                <a:schemeClr val="dk1"/>
              </a:buClr>
              <a:buSzPts val="2800"/>
              <a:buFont typeface="DFKai-SB"/>
              <a:buNone/>
            </a:pPr>
            <a:r>
              <a:rPr lang="en-US" sz="2600" b="0" i="0" u="none" dirty="0">
                <a:solidFill>
                  <a:schemeClr val="dk1"/>
                </a:solidFill>
                <a:latin typeface="標楷體" panose="03000509000000000000" pitchFamily="65" charset="-120"/>
                <a:ea typeface="標楷體" panose="03000509000000000000" pitchFamily="65" charset="-120"/>
                <a:cs typeface="DFKai-SB"/>
                <a:sym typeface="DFKai-SB"/>
              </a:rPr>
              <a:t>……</a:t>
            </a:r>
            <a:r>
              <a:rPr lang="en-US" sz="2600" b="0" i="0" u="none" dirty="0" err="1">
                <a:solidFill>
                  <a:schemeClr val="dk1"/>
                </a:solidFill>
                <a:latin typeface="標楷體" panose="03000509000000000000" pitchFamily="65" charset="-120"/>
                <a:ea typeface="標楷體" panose="03000509000000000000" pitchFamily="65" charset="-120"/>
                <a:cs typeface="DFKai-SB"/>
                <a:sym typeface="DFKai-SB"/>
              </a:rPr>
              <a:t>大陸法系比較重視立法原意，而普通法系則較看重條文文義</a:t>
            </a:r>
            <a:r>
              <a:rPr lang="en-US" sz="2600" b="0" i="0" u="none" dirty="0">
                <a:solidFill>
                  <a:schemeClr val="dk1"/>
                </a:solidFill>
                <a:latin typeface="標楷體" panose="03000509000000000000" pitchFamily="65" charset="-120"/>
                <a:ea typeface="標楷體" panose="03000509000000000000" pitchFamily="65" charset="-120"/>
                <a:cs typeface="DFKai-SB"/>
                <a:sym typeface="DFKai-SB"/>
              </a:rPr>
              <a:t>。」</a:t>
            </a:r>
          </a:p>
          <a:p>
            <a:pPr marL="0" marR="0" lvl="0" indent="0" algn="l" rtl="0">
              <a:lnSpc>
                <a:spcPct val="100000"/>
              </a:lnSpc>
              <a:spcBef>
                <a:spcPts val="0"/>
              </a:spcBef>
              <a:spcAft>
                <a:spcPts val="0"/>
              </a:spcAft>
              <a:buClr>
                <a:schemeClr val="dk1"/>
              </a:buClr>
              <a:buSzPts val="2800"/>
              <a:buFont typeface="DFKai-SB"/>
              <a:buNone/>
            </a:pPr>
            <a:endParaRPr sz="2800" b="0" i="0" u="none" dirty="0">
              <a:solidFill>
                <a:schemeClr val="dk1"/>
              </a:solidFill>
              <a:latin typeface="標楷體" panose="03000509000000000000" pitchFamily="65" charset="-120"/>
              <a:ea typeface="標楷體" panose="03000509000000000000" pitchFamily="65" charset="-120"/>
              <a:cs typeface="DFKai-SB"/>
              <a:sym typeface="DFKai-SB"/>
            </a:endParaRPr>
          </a:p>
          <a:p>
            <a:pPr marL="0" marR="0" lvl="0" indent="0" algn="r" rtl="0">
              <a:lnSpc>
                <a:spcPct val="100000"/>
              </a:lnSpc>
              <a:spcBef>
                <a:spcPts val="0"/>
              </a:spcBef>
              <a:spcAft>
                <a:spcPts val="0"/>
              </a:spcAft>
              <a:buClr>
                <a:schemeClr val="dk1"/>
              </a:buClr>
              <a:buSzPts val="2400"/>
              <a:buFont typeface="DFKai-SB"/>
              <a:buNone/>
            </a:pPr>
            <a:r>
              <a:rPr lang="en-US" sz="2400" b="0" i="1" u="none" dirty="0" err="1">
                <a:solidFill>
                  <a:schemeClr val="dk1"/>
                </a:solidFill>
                <a:latin typeface="標楷體" panose="03000509000000000000" pitchFamily="65" charset="-120"/>
                <a:ea typeface="標楷體" panose="03000509000000000000" pitchFamily="65" charset="-120"/>
                <a:cs typeface="DFKai-SB"/>
                <a:sym typeface="DFKai-SB"/>
              </a:rPr>
              <a:t>李浩然（基本法推廣督導委員會委員</a:t>
            </a:r>
            <a:r>
              <a:rPr lang="en-US" sz="2400" b="0" i="1" u="none" dirty="0">
                <a:solidFill>
                  <a:schemeClr val="dk1"/>
                </a:solidFill>
                <a:latin typeface="標楷體" panose="03000509000000000000" pitchFamily="65" charset="-120"/>
                <a:ea typeface="標楷體" panose="03000509000000000000" pitchFamily="65" charset="-120"/>
                <a:cs typeface="DFKai-SB"/>
                <a:sym typeface="DFKai-SB"/>
              </a:rPr>
              <a:t>），</a:t>
            </a:r>
            <a:r>
              <a:rPr lang="en-US" sz="2400" b="0" i="1" u="none" dirty="0" err="1">
                <a:solidFill>
                  <a:schemeClr val="dk1"/>
                </a:solidFill>
                <a:latin typeface="標楷體" panose="03000509000000000000" pitchFamily="65" charset="-120"/>
                <a:ea typeface="標楷體" panose="03000509000000000000" pitchFamily="65" charset="-120"/>
                <a:cs typeface="DFKai-SB"/>
                <a:sym typeface="DFKai-SB"/>
              </a:rPr>
              <a:t>文章原刊於</a:t>
            </a:r>
            <a:endParaRPr sz="2400" b="0" i="1" u="none" dirty="0">
              <a:solidFill>
                <a:schemeClr val="dk1"/>
              </a:solidFill>
              <a:latin typeface="標楷體" panose="03000509000000000000" pitchFamily="65" charset="-120"/>
              <a:ea typeface="標楷體" panose="03000509000000000000" pitchFamily="65" charset="-120"/>
              <a:cs typeface="DFKai-SB"/>
              <a:sym typeface="DFKai-SB"/>
            </a:endParaRPr>
          </a:p>
          <a:p>
            <a:pPr lvl="0" algn="r">
              <a:buClr>
                <a:schemeClr val="dk1"/>
              </a:buClr>
              <a:buSzPts val="2400"/>
            </a:pPr>
            <a:r>
              <a:rPr lang="en-US" sz="2400" b="0" i="1" u="none" dirty="0">
                <a:solidFill>
                  <a:schemeClr val="dk1"/>
                </a:solidFill>
                <a:latin typeface="標楷體" panose="03000509000000000000" pitchFamily="65" charset="-120"/>
                <a:ea typeface="標楷體" panose="03000509000000000000" pitchFamily="65" charset="-120"/>
                <a:cs typeface="DFKai-SB"/>
                <a:sym typeface="DFKai-SB"/>
              </a:rPr>
              <a:t>《明報》觀</a:t>
            </a:r>
            <a:r>
              <a:rPr lang="en-US" sz="2400" b="0" i="1" u="none" dirty="0">
                <a:solidFill>
                  <a:schemeClr val="dk1"/>
                </a:solidFill>
                <a:latin typeface="標楷體" panose="03000509000000000000" pitchFamily="65" charset="-120"/>
                <a:ea typeface="標楷體" panose="03000509000000000000" pitchFamily="65" charset="-120"/>
                <a:cs typeface="Times New Roman"/>
                <a:sym typeface="Times New Roman"/>
              </a:rPr>
              <a:t>點版2016</a:t>
            </a:r>
            <a:r>
              <a:rPr lang="zh-TW" altLang="en-US" sz="2400" i="1" dirty="0">
                <a:solidFill>
                  <a:schemeClr val="dk1"/>
                </a:solidFill>
                <a:latin typeface="標楷體" panose="03000509000000000000" pitchFamily="65" charset="-120"/>
                <a:ea typeface="標楷體" panose="03000509000000000000" pitchFamily="65" charset="-120"/>
                <a:cs typeface="Times New Roman"/>
                <a:sym typeface="Times New Roman"/>
              </a:rPr>
              <a:t>年</a:t>
            </a:r>
            <a:r>
              <a:rPr lang="en-US" sz="2400" b="0" i="1" u="none" dirty="0">
                <a:solidFill>
                  <a:schemeClr val="dk1"/>
                </a:solidFill>
                <a:latin typeface="標楷體" panose="03000509000000000000" pitchFamily="65" charset="-120"/>
                <a:ea typeface="標楷體" panose="03000509000000000000" pitchFamily="65" charset="-120"/>
                <a:cs typeface="Times New Roman"/>
                <a:sym typeface="Times New Roman"/>
              </a:rPr>
              <a:t>11月30日</a:t>
            </a:r>
            <a:endParaRPr sz="2400" b="0" i="1" u="none" dirty="0">
              <a:solidFill>
                <a:schemeClr val="dk1"/>
              </a:solidFill>
              <a:latin typeface="標楷體" panose="03000509000000000000" pitchFamily="65" charset="-120"/>
              <a:ea typeface="標楷體" panose="03000509000000000000" pitchFamily="65" charset="-120"/>
              <a:cs typeface="Times New Roman"/>
              <a:sym typeface="Times New Roman"/>
            </a:endParaRPr>
          </a:p>
        </p:txBody>
      </p:sp>
      <p:sp>
        <p:nvSpPr>
          <p:cNvPr id="4" name="文字方塊 3">
            <a:extLst>
              <a:ext uri="{FF2B5EF4-FFF2-40B4-BE49-F238E27FC236}">
                <a16:creationId xmlns:a16="http://schemas.microsoft.com/office/drawing/2014/main" id="{BD2D2747-A3AF-47A0-AAF6-22EE0F8945F7}"/>
              </a:ext>
            </a:extLst>
          </p:cNvPr>
          <p:cNvSpPr txBox="1"/>
          <p:nvPr/>
        </p:nvSpPr>
        <p:spPr>
          <a:xfrm>
            <a:off x="8713714"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9</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9"/>
                                        </p:tgtEl>
                                        <p:attrNameLst>
                                          <p:attrName>style.visibility</p:attrName>
                                        </p:attrNameLst>
                                      </p:cBhvr>
                                      <p:to>
                                        <p:strVal val="visible"/>
                                      </p:to>
                                    </p:set>
                                    <p:animEffect transition="in" filter="fade">
                                      <p:cBhvr>
                                        <p:cTn id="7" dur="500"/>
                                        <p:tgtEl>
                                          <p:spTgt spid="2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3"/>
        <p:cNvGrpSpPr/>
        <p:nvPr/>
      </p:nvGrpSpPr>
      <p:grpSpPr>
        <a:xfrm>
          <a:off x="0" y="0"/>
          <a:ext cx="0" cy="0"/>
          <a:chOff x="0" y="0"/>
          <a:chExt cx="0" cy="0"/>
        </a:xfrm>
      </p:grpSpPr>
      <p:sp>
        <p:nvSpPr>
          <p:cNvPr id="274" name="Google Shape;274;p10"/>
          <p:cNvSpPr txBox="1"/>
          <p:nvPr/>
        </p:nvSpPr>
        <p:spPr>
          <a:xfrm>
            <a:off x="150495" y="5173980"/>
            <a:ext cx="2185670" cy="479425"/>
          </a:xfrm>
          <a:prstGeom prst="rect">
            <a:avLst/>
          </a:prstGeom>
          <a:solidFill>
            <a:srgbClr val="FFFFFF"/>
          </a:solidFill>
          <a:ln w="9525" cap="flat" cmpd="sng">
            <a:no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DFKai-SB"/>
              <a:buNone/>
            </a:pPr>
            <a:r>
              <a:rPr lang="en-US" sz="2400" b="0" i="0" u="none">
                <a:solidFill>
                  <a:schemeClr val="dk1"/>
                </a:solidFill>
                <a:latin typeface="DFKai-SB"/>
                <a:ea typeface="DFKai-SB"/>
                <a:cs typeface="DFKai-SB"/>
                <a:sym typeface="DFKai-SB"/>
              </a:rPr>
              <a:t>普通法系角度</a:t>
            </a:r>
            <a:endParaRPr sz="2400" b="0" i="0" u="none">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DFKai-SB"/>
              <a:ea typeface="DFKai-SB"/>
              <a:cs typeface="DFKai-SB"/>
              <a:sym typeface="DFKai-SB"/>
            </a:endParaRPr>
          </a:p>
        </p:txBody>
      </p:sp>
      <p:sp>
        <p:nvSpPr>
          <p:cNvPr id="275" name="Google Shape;275;p10"/>
          <p:cNvSpPr txBox="1"/>
          <p:nvPr/>
        </p:nvSpPr>
        <p:spPr>
          <a:xfrm>
            <a:off x="6909435" y="5173980"/>
            <a:ext cx="2145665" cy="540385"/>
          </a:xfrm>
          <a:prstGeom prst="rect">
            <a:avLst/>
          </a:prstGeom>
          <a:solidFill>
            <a:srgbClr val="FFFFFF"/>
          </a:solidFill>
          <a:ln w="9525" cap="flat" cmpd="sng">
            <a:no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DFKai-SB"/>
              <a:buNone/>
            </a:pPr>
            <a:r>
              <a:rPr lang="en-US" sz="2400" b="0" i="0" u="none">
                <a:solidFill>
                  <a:schemeClr val="dk1"/>
                </a:solidFill>
                <a:latin typeface="DFKai-SB"/>
                <a:ea typeface="DFKai-SB"/>
                <a:cs typeface="DFKai-SB"/>
                <a:sym typeface="DFKai-SB"/>
              </a:rPr>
              <a:t>大陸法系角度</a:t>
            </a:r>
            <a:endParaRPr sz="2400" b="0" i="0" u="none">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DFKai-SB"/>
              <a:ea typeface="DFKai-SB"/>
              <a:cs typeface="DFKai-SB"/>
              <a:sym typeface="DFKai-SB"/>
            </a:endParaRPr>
          </a:p>
        </p:txBody>
      </p:sp>
      <p:sp>
        <p:nvSpPr>
          <p:cNvPr id="276" name="Google Shape;276;p10"/>
          <p:cNvSpPr txBox="1"/>
          <p:nvPr/>
        </p:nvSpPr>
        <p:spPr>
          <a:xfrm>
            <a:off x="3119120" y="5173980"/>
            <a:ext cx="3007360" cy="901065"/>
          </a:xfrm>
          <a:prstGeom prst="rect">
            <a:avLst/>
          </a:prstGeom>
          <a:solidFill>
            <a:srgbClr val="FFFFFF"/>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DFKai-SB"/>
              <a:buNone/>
            </a:pPr>
            <a:r>
              <a:rPr lang="en-US" sz="2400" b="0" i="0" u="none" dirty="0" err="1">
                <a:solidFill>
                  <a:schemeClr val="dk1"/>
                </a:solidFill>
                <a:latin typeface="DFKai-SB"/>
                <a:ea typeface="DFKai-SB"/>
                <a:cs typeface="DFKai-SB"/>
                <a:sym typeface="DFKai-SB"/>
              </a:rPr>
              <a:t>基本法：我就是兩個法系的交接與紐帶</a:t>
            </a:r>
            <a:r>
              <a:rPr lang="en-US" sz="2400" b="0" i="0" u="none" dirty="0">
                <a:solidFill>
                  <a:schemeClr val="dk1"/>
                </a:solidFill>
                <a:latin typeface="DFKai-SB"/>
                <a:ea typeface="DFKai-SB"/>
                <a:cs typeface="DFKai-SB"/>
                <a:sym typeface="DFKai-SB"/>
              </a:rPr>
              <a:t>。</a:t>
            </a:r>
            <a:endParaRPr sz="1800" b="0" i="0" u="none" dirty="0">
              <a:solidFill>
                <a:schemeClr val="dk1"/>
              </a:solidFill>
              <a:latin typeface="Arial"/>
              <a:ea typeface="Arial"/>
              <a:cs typeface="Arial"/>
              <a:sym typeface="Arial"/>
            </a:endParaRPr>
          </a:p>
        </p:txBody>
      </p:sp>
      <p:pic>
        <p:nvPicPr>
          <p:cNvPr id="277" name="Google Shape;277;p10"/>
          <p:cNvPicPr preferRelativeResize="0"/>
          <p:nvPr/>
        </p:nvPicPr>
        <p:blipFill rotWithShape="1">
          <a:blip r:embed="rId3">
            <a:alphaModFix/>
          </a:blip>
          <a:srcRect/>
          <a:stretch/>
        </p:blipFill>
        <p:spPr>
          <a:xfrm>
            <a:off x="3735070" y="2701925"/>
            <a:ext cx="1674495" cy="2315210"/>
          </a:xfrm>
          <a:prstGeom prst="rect">
            <a:avLst/>
          </a:prstGeom>
          <a:noFill/>
          <a:ln>
            <a:noFill/>
          </a:ln>
        </p:spPr>
      </p:pic>
      <p:pic>
        <p:nvPicPr>
          <p:cNvPr id="278" name="Google Shape;278;p10"/>
          <p:cNvPicPr preferRelativeResize="0"/>
          <p:nvPr/>
        </p:nvPicPr>
        <p:blipFill rotWithShape="1">
          <a:blip r:embed="rId4">
            <a:alphaModFix/>
          </a:blip>
          <a:srcRect/>
          <a:stretch/>
        </p:blipFill>
        <p:spPr>
          <a:xfrm>
            <a:off x="-6350" y="2582227"/>
            <a:ext cx="2145665" cy="2345055"/>
          </a:xfrm>
          <a:prstGeom prst="rect">
            <a:avLst/>
          </a:prstGeom>
          <a:noFill/>
          <a:ln>
            <a:noFill/>
          </a:ln>
        </p:spPr>
      </p:pic>
      <p:sp>
        <p:nvSpPr>
          <p:cNvPr id="279" name="Google Shape;279;p10"/>
          <p:cNvSpPr/>
          <p:nvPr/>
        </p:nvSpPr>
        <p:spPr>
          <a:xfrm>
            <a:off x="1901825" y="993775"/>
            <a:ext cx="1906695" cy="2981325"/>
          </a:xfrm>
          <a:prstGeom prst="wedgeRoundRectCallout">
            <a:avLst>
              <a:gd name="adj1" fmla="val -66037"/>
              <a:gd name="adj2" fmla="val 32639"/>
              <a:gd name="adj3" fmla="val 16667"/>
            </a:avLst>
          </a:prstGeom>
          <a:solidFill>
            <a:srgbClr val="DBEEF4"/>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ts val="3200"/>
              </a:lnSpc>
              <a:spcBef>
                <a:spcPts val="0"/>
              </a:spcBef>
              <a:spcAft>
                <a:spcPts val="0"/>
              </a:spcAft>
              <a:buClr>
                <a:schemeClr val="dk1"/>
              </a:buClr>
              <a:buSzPts val="2400"/>
              <a:buFont typeface="DFKai-SB"/>
              <a:buNone/>
            </a:pPr>
            <a:r>
              <a:rPr lang="en-US" sz="2000" b="0" i="0" u="none" dirty="0" err="1">
                <a:solidFill>
                  <a:schemeClr val="dk1"/>
                </a:solidFill>
                <a:latin typeface="DFKai-SB"/>
                <a:ea typeface="DFKai-SB"/>
                <a:cs typeface="DFKai-SB"/>
                <a:sym typeface="DFKai-SB"/>
              </a:rPr>
              <a:t>這基本法嬰兒自剪斷臍帶後，就是一個獨立的個體，我們也要這樣看待它</a:t>
            </a:r>
            <a:r>
              <a:rPr lang="en-US" sz="2000" b="0" i="0" u="none" dirty="0">
                <a:solidFill>
                  <a:schemeClr val="dk1"/>
                </a:solidFill>
                <a:latin typeface="DFKai-SB"/>
                <a:ea typeface="DFKai-SB"/>
                <a:cs typeface="DFKai-SB"/>
                <a:sym typeface="DFKai-SB"/>
              </a:rPr>
              <a:t>。</a:t>
            </a:r>
            <a:endParaRPr sz="2000" b="0" i="0" u="none" dirty="0">
              <a:solidFill>
                <a:schemeClr val="dk1"/>
              </a:solidFill>
              <a:sym typeface="Arial"/>
            </a:endParaRPr>
          </a:p>
          <a:p>
            <a:pPr marL="0" marR="0" lvl="0" indent="0" algn="l" rtl="0">
              <a:lnSpc>
                <a:spcPct val="83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p:txBody>
      </p:sp>
      <p:pic>
        <p:nvPicPr>
          <p:cNvPr id="280" name="Google Shape;280;p10"/>
          <p:cNvPicPr preferRelativeResize="0"/>
          <p:nvPr/>
        </p:nvPicPr>
        <p:blipFill rotWithShape="1">
          <a:blip r:embed="rId5">
            <a:alphaModFix/>
          </a:blip>
          <a:srcRect/>
          <a:stretch/>
        </p:blipFill>
        <p:spPr>
          <a:xfrm>
            <a:off x="6909435" y="2281360"/>
            <a:ext cx="2509520" cy="2524760"/>
          </a:xfrm>
          <a:prstGeom prst="rect">
            <a:avLst/>
          </a:prstGeom>
          <a:noFill/>
          <a:ln>
            <a:noFill/>
          </a:ln>
        </p:spPr>
      </p:pic>
      <p:sp>
        <p:nvSpPr>
          <p:cNvPr id="281" name="Google Shape;281;p10"/>
          <p:cNvSpPr/>
          <p:nvPr/>
        </p:nvSpPr>
        <p:spPr>
          <a:xfrm>
            <a:off x="5488940" y="993776"/>
            <a:ext cx="1643380" cy="3025140"/>
          </a:xfrm>
          <a:prstGeom prst="wedgeRoundRectCallout">
            <a:avLst>
              <a:gd name="adj1" fmla="val 67106"/>
              <a:gd name="adj2" fmla="val 26106"/>
              <a:gd name="adj3" fmla="val 16667"/>
            </a:avLst>
          </a:prstGeom>
          <a:solidFill>
            <a:srgbClr val="F2DCDB"/>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ts val="3200"/>
              </a:lnSpc>
              <a:spcBef>
                <a:spcPts val="0"/>
              </a:spcBef>
              <a:spcAft>
                <a:spcPts val="0"/>
              </a:spcAft>
              <a:buClr>
                <a:schemeClr val="dk1"/>
              </a:buClr>
              <a:buSzPts val="2400"/>
              <a:buFont typeface="DFKai-SB"/>
              <a:buNone/>
            </a:pPr>
            <a:r>
              <a:rPr lang="en-US" sz="2000" b="0" i="0" u="none" dirty="0" err="1">
                <a:solidFill>
                  <a:schemeClr val="dk1"/>
                </a:solidFill>
                <a:latin typeface="DFKai-SB"/>
                <a:ea typeface="DFKai-SB"/>
                <a:cs typeface="DFKai-SB"/>
                <a:sym typeface="DFKai-SB"/>
              </a:rPr>
              <a:t>這基本法嬰兒很像它的父母啊﹗這是因為他們有相同的基因</a:t>
            </a:r>
            <a:r>
              <a:rPr lang="en-US" sz="2000" b="0" i="0" u="none" dirty="0">
                <a:solidFill>
                  <a:schemeClr val="dk1"/>
                </a:solidFill>
                <a:latin typeface="DFKai-SB"/>
                <a:ea typeface="DFKai-SB"/>
                <a:cs typeface="DFKai-SB"/>
                <a:sym typeface="DFKai-SB"/>
              </a:rPr>
              <a:t>。</a:t>
            </a:r>
            <a:endParaRPr sz="2000" b="0" i="0" u="none" dirty="0">
              <a:solidFill>
                <a:schemeClr val="dk1"/>
              </a:solidFill>
              <a:latin typeface="DFKai-SB"/>
              <a:ea typeface="DFKai-SB"/>
              <a:cs typeface="DFKai-SB"/>
              <a:sym typeface="DFKai-SB"/>
            </a:endParaRPr>
          </a:p>
          <a:p>
            <a:pPr marL="0" marR="0" lvl="0" indent="0" algn="l" rtl="0">
              <a:lnSpc>
                <a:spcPct val="103000"/>
              </a:lnSpc>
              <a:spcBef>
                <a:spcPts val="0"/>
              </a:spcBef>
              <a:spcAft>
                <a:spcPts val="0"/>
              </a:spcAft>
              <a:buClr>
                <a:schemeClr val="dk1"/>
              </a:buClr>
              <a:buSzPts val="2400"/>
              <a:buFont typeface="Arial"/>
              <a:buNone/>
            </a:pPr>
            <a:endParaRPr sz="2400" b="0" i="0" u="none" dirty="0">
              <a:solidFill>
                <a:schemeClr val="dk1"/>
              </a:solidFill>
              <a:latin typeface="DFKai-SB"/>
              <a:ea typeface="DFKai-SB"/>
              <a:cs typeface="DFKai-SB"/>
              <a:sym typeface="DFKai-SB"/>
            </a:endParaRPr>
          </a:p>
        </p:txBody>
      </p:sp>
      <p:sp>
        <p:nvSpPr>
          <p:cNvPr id="10" name="文字方塊 9">
            <a:extLst>
              <a:ext uri="{FF2B5EF4-FFF2-40B4-BE49-F238E27FC236}">
                <a16:creationId xmlns:a16="http://schemas.microsoft.com/office/drawing/2014/main" id="{ABC3705D-95E8-4AC8-A124-F30A262D1E2E}"/>
              </a:ext>
            </a:extLst>
          </p:cNvPr>
          <p:cNvSpPr txBox="1"/>
          <p:nvPr/>
        </p:nvSpPr>
        <p:spPr>
          <a:xfrm>
            <a:off x="8713714"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10</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78"/>
                                        </p:tgtEl>
                                        <p:attrNameLst>
                                          <p:attrName>style.visibility</p:attrName>
                                        </p:attrNameLst>
                                      </p:cBhvr>
                                      <p:to>
                                        <p:strVal val="visible"/>
                                      </p:to>
                                    </p:set>
                                    <p:animEffect transition="in" filter="fade">
                                      <p:cBhvr>
                                        <p:cTn id="7" dur="500"/>
                                        <p:tgtEl>
                                          <p:spTgt spid="27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79"/>
                                        </p:tgtEl>
                                        <p:attrNameLst>
                                          <p:attrName>style.visibility</p:attrName>
                                        </p:attrNameLst>
                                      </p:cBhvr>
                                      <p:to>
                                        <p:strVal val="visible"/>
                                      </p:to>
                                    </p:set>
                                    <p:animEffect transition="in" filter="fade">
                                      <p:cBhvr>
                                        <p:cTn id="11" dur="500"/>
                                        <p:tgtEl>
                                          <p:spTgt spid="27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74"/>
                                        </p:tgtEl>
                                        <p:attrNameLst>
                                          <p:attrName>style.visibility</p:attrName>
                                        </p:attrNameLst>
                                      </p:cBhvr>
                                      <p:to>
                                        <p:strVal val="visible"/>
                                      </p:to>
                                    </p:set>
                                    <p:animEffect transition="in" filter="fade">
                                      <p:cBhvr>
                                        <p:cTn id="16" dur="500"/>
                                        <p:tgtEl>
                                          <p:spTgt spid="27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80"/>
                                        </p:tgtEl>
                                        <p:attrNameLst>
                                          <p:attrName>style.visibility</p:attrName>
                                        </p:attrNameLst>
                                      </p:cBhvr>
                                      <p:to>
                                        <p:strVal val="visible"/>
                                      </p:to>
                                    </p:set>
                                    <p:animEffect transition="in" filter="fade">
                                      <p:cBhvr>
                                        <p:cTn id="21" dur="500"/>
                                        <p:tgtEl>
                                          <p:spTgt spid="280"/>
                                        </p:tgtEl>
                                      </p:cBhvr>
                                    </p:animEffect>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281"/>
                                        </p:tgtEl>
                                        <p:attrNameLst>
                                          <p:attrName>style.visibility</p:attrName>
                                        </p:attrNameLst>
                                      </p:cBhvr>
                                      <p:to>
                                        <p:strVal val="visible"/>
                                      </p:to>
                                    </p:set>
                                    <p:animEffect transition="in" filter="fade">
                                      <p:cBhvr>
                                        <p:cTn id="25" dur="500"/>
                                        <p:tgtEl>
                                          <p:spTgt spid="28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275"/>
                                        </p:tgtEl>
                                        <p:attrNameLst>
                                          <p:attrName>style.visibility</p:attrName>
                                        </p:attrNameLst>
                                      </p:cBhvr>
                                      <p:to>
                                        <p:strVal val="visible"/>
                                      </p:to>
                                    </p:set>
                                    <p:animEffect transition="in" filter="fade">
                                      <p:cBhvr>
                                        <p:cTn id="30" dur="500"/>
                                        <p:tgtEl>
                                          <p:spTgt spid="27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276"/>
                                        </p:tgtEl>
                                        <p:attrNameLst>
                                          <p:attrName>style.visibility</p:attrName>
                                        </p:attrNameLst>
                                      </p:cBhvr>
                                      <p:to>
                                        <p:strVal val="visible"/>
                                      </p:to>
                                    </p:set>
                                    <p:animEffect transition="in" filter="fade">
                                      <p:cBhvr>
                                        <p:cTn id="35" dur="500"/>
                                        <p:tgtEl>
                                          <p:spTgt spid="2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pic>
        <p:nvPicPr>
          <p:cNvPr id="286" name="Google Shape;286;p11" descr="Unit 1_p11"/>
          <p:cNvPicPr preferRelativeResize="0"/>
          <p:nvPr/>
        </p:nvPicPr>
        <p:blipFill rotWithShape="1">
          <a:blip r:embed="rId3">
            <a:alphaModFix/>
          </a:blip>
          <a:srcRect/>
          <a:stretch/>
        </p:blipFill>
        <p:spPr>
          <a:xfrm>
            <a:off x="6999605" y="2925445"/>
            <a:ext cx="1630045" cy="1671955"/>
          </a:xfrm>
          <a:prstGeom prst="rect">
            <a:avLst/>
          </a:prstGeom>
          <a:noFill/>
          <a:ln>
            <a:noFill/>
          </a:ln>
        </p:spPr>
      </p:pic>
      <p:pic>
        <p:nvPicPr>
          <p:cNvPr id="287" name="Google Shape;287;p11" descr="Unit 1_p15"/>
          <p:cNvPicPr preferRelativeResize="0"/>
          <p:nvPr/>
        </p:nvPicPr>
        <p:blipFill rotWithShape="1">
          <a:blip r:embed="rId4">
            <a:alphaModFix/>
          </a:blip>
          <a:srcRect/>
          <a:stretch/>
        </p:blipFill>
        <p:spPr>
          <a:xfrm>
            <a:off x="708660" y="2600960"/>
            <a:ext cx="1899920" cy="1903730"/>
          </a:xfrm>
          <a:prstGeom prst="rect">
            <a:avLst/>
          </a:prstGeom>
          <a:noFill/>
          <a:ln>
            <a:noFill/>
          </a:ln>
        </p:spPr>
      </p:pic>
      <p:sp>
        <p:nvSpPr>
          <p:cNvPr id="288" name="Google Shape;288;p11"/>
          <p:cNvSpPr/>
          <p:nvPr/>
        </p:nvSpPr>
        <p:spPr>
          <a:xfrm>
            <a:off x="1912685" y="206609"/>
            <a:ext cx="3371720" cy="2754630"/>
          </a:xfrm>
          <a:prstGeom prst="wedgeEllipseCallout">
            <a:avLst>
              <a:gd name="adj1" fmla="val -38406"/>
              <a:gd name="adj2" fmla="val 60742"/>
            </a:avLst>
          </a:prstGeom>
          <a:solidFill>
            <a:srgbClr val="FFC000"/>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DFKai-SB"/>
              <a:buNone/>
            </a:pPr>
            <a:r>
              <a:rPr lang="en-US" sz="2400" b="0" i="0" u="none" dirty="0" err="1">
                <a:solidFill>
                  <a:schemeClr val="dk1"/>
                </a:solidFill>
                <a:latin typeface="DFKai-SB"/>
                <a:ea typeface="DFKai-SB"/>
                <a:cs typeface="DFKai-SB"/>
                <a:sym typeface="DFKai-SB"/>
              </a:rPr>
              <a:t>全國人大可以制定、解釋和修改《基本法</a:t>
            </a:r>
            <a:r>
              <a:rPr lang="en-US" sz="2400" b="0" i="0" u="none" dirty="0">
                <a:solidFill>
                  <a:schemeClr val="dk1"/>
                </a:solidFill>
                <a:latin typeface="DFKai-SB"/>
                <a:ea typeface="DFKai-SB"/>
                <a:cs typeface="DFKai-SB"/>
                <a:sym typeface="DFKai-SB"/>
              </a:rPr>
              <a:t>》，</a:t>
            </a:r>
            <a:r>
              <a:rPr lang="en-US" sz="2400" b="0" i="0" u="none" dirty="0" err="1">
                <a:solidFill>
                  <a:schemeClr val="dk1"/>
                </a:solidFill>
                <a:latin typeface="DFKai-SB"/>
                <a:ea typeface="DFKai-SB"/>
                <a:cs typeface="DFKai-SB"/>
                <a:sym typeface="DFKai-SB"/>
              </a:rPr>
              <a:t>即是全國人大在《基本法》之上啦</a:t>
            </a:r>
            <a:r>
              <a:rPr lang="en-US" sz="2400" b="0" i="0" u="none" dirty="0">
                <a:solidFill>
                  <a:schemeClr val="dk1"/>
                </a:solidFill>
                <a:latin typeface="DFKai-SB"/>
                <a:ea typeface="DFKai-SB"/>
                <a:cs typeface="DFKai-SB"/>
                <a:sym typeface="DFKai-SB"/>
              </a:rPr>
              <a:t>﹗</a:t>
            </a:r>
            <a:endParaRPr sz="2400" b="0" i="0" u="none" dirty="0">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chemeClr val="dk1"/>
              </a:buClr>
              <a:buSzPts val="2400"/>
              <a:buFont typeface="Arial"/>
              <a:buNone/>
            </a:pPr>
            <a:endParaRPr sz="2400" b="0" i="0" u="none" dirty="0">
              <a:solidFill>
                <a:schemeClr val="dk1"/>
              </a:solidFill>
              <a:latin typeface="DFKai-SB"/>
              <a:ea typeface="DFKai-SB"/>
              <a:cs typeface="DFKai-SB"/>
              <a:sym typeface="DFKai-SB"/>
            </a:endParaRPr>
          </a:p>
        </p:txBody>
      </p:sp>
      <p:sp>
        <p:nvSpPr>
          <p:cNvPr id="289" name="Google Shape;289;p11"/>
          <p:cNvSpPr/>
          <p:nvPr/>
        </p:nvSpPr>
        <p:spPr>
          <a:xfrm>
            <a:off x="5735955" y="170180"/>
            <a:ext cx="2762885" cy="2421255"/>
          </a:xfrm>
          <a:prstGeom prst="cloudCallout">
            <a:avLst>
              <a:gd name="adj1" fmla="val 11949"/>
              <a:gd name="adj2" fmla="val 73569"/>
            </a:avLst>
          </a:prstGeom>
          <a:solidFill>
            <a:srgbClr val="DDD9C3"/>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DFKai-SB"/>
              <a:buNone/>
            </a:pPr>
            <a:r>
              <a:rPr lang="en-US" sz="2400" b="0" i="0" u="none" dirty="0" err="1">
                <a:solidFill>
                  <a:schemeClr val="dk1"/>
                </a:solidFill>
                <a:latin typeface="DFKai-SB"/>
                <a:ea typeface="DFKai-SB"/>
                <a:cs typeface="DFKai-SB"/>
                <a:sym typeface="DFKai-SB"/>
              </a:rPr>
              <a:t>無理由﹗沒有人在法律之上，人人都要守法</a:t>
            </a:r>
            <a:r>
              <a:rPr lang="en-US" sz="2800" b="0" i="0" u="none" dirty="0">
                <a:solidFill>
                  <a:schemeClr val="dk1"/>
                </a:solidFill>
                <a:latin typeface="DFKai-SB"/>
                <a:ea typeface="DFKai-SB"/>
                <a:cs typeface="DFKai-SB"/>
                <a:sym typeface="DFKai-SB"/>
              </a:rPr>
              <a:t>﹗</a:t>
            </a:r>
            <a:endParaRPr sz="1800" b="0" i="0" u="none" dirty="0">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p:txBody>
      </p:sp>
      <p:sp>
        <p:nvSpPr>
          <p:cNvPr id="290" name="Google Shape;290;p11"/>
          <p:cNvSpPr txBox="1"/>
          <p:nvPr/>
        </p:nvSpPr>
        <p:spPr>
          <a:xfrm>
            <a:off x="708660" y="5145405"/>
            <a:ext cx="5779770" cy="521970"/>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dk1"/>
              </a:buClr>
              <a:buSzPts val="2800"/>
            </a:pPr>
            <a:r>
              <a:rPr lang="en-US" sz="2800" b="0" i="0" u="none" dirty="0" err="1">
                <a:solidFill>
                  <a:schemeClr val="dk1"/>
                </a:solidFill>
                <a:latin typeface="DFKai-SB"/>
                <a:ea typeface="DFKai-SB"/>
                <a:cs typeface="DFKai-SB"/>
                <a:sym typeface="DFKai-SB"/>
              </a:rPr>
              <a:t>你的意見如何</a:t>
            </a:r>
            <a:r>
              <a:rPr lang="en-US" sz="2800" b="0" i="0" u="none" dirty="0">
                <a:solidFill>
                  <a:schemeClr val="dk1"/>
                </a:solidFill>
                <a:latin typeface="DFKai-SB"/>
                <a:ea typeface="DFKai-SB"/>
                <a:cs typeface="DFKai-SB"/>
                <a:sym typeface="DFKai-SB"/>
              </a:rPr>
              <a:t>？</a:t>
            </a:r>
            <a:endParaRPr sz="2800" b="0" i="0" u="none" dirty="0">
              <a:solidFill>
                <a:schemeClr val="dk1"/>
              </a:solidFill>
              <a:latin typeface="DFKai-SB"/>
              <a:ea typeface="DFKai-SB"/>
              <a:cs typeface="DFKai-SB"/>
              <a:sym typeface="DFKai-SB"/>
            </a:endParaRPr>
          </a:p>
        </p:txBody>
      </p:sp>
      <p:cxnSp>
        <p:nvCxnSpPr>
          <p:cNvPr id="291" name="Google Shape;291;p11"/>
          <p:cNvCxnSpPr/>
          <p:nvPr/>
        </p:nvCxnSpPr>
        <p:spPr>
          <a:xfrm>
            <a:off x="721995" y="6214110"/>
            <a:ext cx="7776845" cy="0"/>
          </a:xfrm>
          <a:prstGeom prst="straightConnector1">
            <a:avLst/>
          </a:prstGeom>
          <a:noFill/>
          <a:ln w="9525" cap="flat" cmpd="sng">
            <a:solidFill>
              <a:srgbClr val="FF0000"/>
            </a:solidFill>
            <a:prstDash val="solid"/>
            <a:round/>
            <a:headEnd type="none" w="sm" len="sm"/>
            <a:tailEnd type="none" w="sm" len="sm"/>
          </a:ln>
        </p:spPr>
      </p:cxnSp>
      <p:sp>
        <p:nvSpPr>
          <p:cNvPr id="8" name="文字方塊 7">
            <a:extLst>
              <a:ext uri="{FF2B5EF4-FFF2-40B4-BE49-F238E27FC236}">
                <a16:creationId xmlns:a16="http://schemas.microsoft.com/office/drawing/2014/main" id="{ACF4261A-D97E-47FC-9225-642BC5E23ACB}"/>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11</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87"/>
                                        </p:tgtEl>
                                        <p:attrNameLst>
                                          <p:attrName>style.visibility</p:attrName>
                                        </p:attrNameLst>
                                      </p:cBhvr>
                                      <p:to>
                                        <p:strVal val="visible"/>
                                      </p:to>
                                    </p:set>
                                    <p:animEffect transition="in" filter="fade">
                                      <p:cBhvr>
                                        <p:cTn id="7" dur="500"/>
                                        <p:tgtEl>
                                          <p:spTgt spid="28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88"/>
                                        </p:tgtEl>
                                        <p:attrNameLst>
                                          <p:attrName>style.visibility</p:attrName>
                                        </p:attrNameLst>
                                      </p:cBhvr>
                                      <p:to>
                                        <p:strVal val="visible"/>
                                      </p:to>
                                    </p:set>
                                    <p:animEffect transition="in" filter="fade">
                                      <p:cBhvr>
                                        <p:cTn id="11" dur="500"/>
                                        <p:tgtEl>
                                          <p:spTgt spid="28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86"/>
                                        </p:tgtEl>
                                        <p:attrNameLst>
                                          <p:attrName>style.visibility</p:attrName>
                                        </p:attrNameLst>
                                      </p:cBhvr>
                                      <p:to>
                                        <p:strVal val="visible"/>
                                      </p:to>
                                    </p:set>
                                    <p:animEffect transition="in" filter="fade">
                                      <p:cBhvr>
                                        <p:cTn id="16" dur="500"/>
                                        <p:tgtEl>
                                          <p:spTgt spid="286"/>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89"/>
                                        </p:tgtEl>
                                        <p:attrNameLst>
                                          <p:attrName>style.visibility</p:attrName>
                                        </p:attrNameLst>
                                      </p:cBhvr>
                                      <p:to>
                                        <p:strVal val="visible"/>
                                      </p:to>
                                    </p:set>
                                    <p:animEffect transition="in" filter="fade">
                                      <p:cBhvr>
                                        <p:cTn id="20" dur="500"/>
                                        <p:tgtEl>
                                          <p:spTgt spid="289"/>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90"/>
                                        </p:tgtEl>
                                        <p:attrNameLst>
                                          <p:attrName>style.visibility</p:attrName>
                                        </p:attrNameLst>
                                      </p:cBhvr>
                                      <p:to>
                                        <p:strVal val="visible"/>
                                      </p:to>
                                    </p:set>
                                    <p:animEffect transition="in" filter="fade">
                                      <p:cBhvr>
                                        <p:cTn id="25" dur="500"/>
                                        <p:tgtEl>
                                          <p:spTgt spid="290"/>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291"/>
                                        </p:tgtEl>
                                        <p:attrNameLst>
                                          <p:attrName>style.visibility</p:attrName>
                                        </p:attrNameLst>
                                      </p:cBhvr>
                                      <p:to>
                                        <p:strVal val="visible"/>
                                      </p:to>
                                    </p:set>
                                    <p:animEffect transition="in" filter="fade">
                                      <p:cBhvr>
                                        <p:cTn id="29" dur="500"/>
                                        <p:tgtEl>
                                          <p:spTgt spid="2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pic>
        <p:nvPicPr>
          <p:cNvPr id="296" name="Google Shape;296;p12"/>
          <p:cNvPicPr preferRelativeResize="0"/>
          <p:nvPr/>
        </p:nvPicPr>
        <p:blipFill rotWithShape="1">
          <a:blip r:embed="rId3">
            <a:alphaModFix/>
          </a:blip>
          <a:srcRect/>
          <a:stretch/>
        </p:blipFill>
        <p:spPr>
          <a:xfrm>
            <a:off x="-101600" y="-73025"/>
            <a:ext cx="9347200" cy="1271270"/>
          </a:xfrm>
          <a:prstGeom prst="rect">
            <a:avLst/>
          </a:prstGeom>
          <a:noFill/>
          <a:ln>
            <a:noFill/>
          </a:ln>
        </p:spPr>
      </p:pic>
      <p:sp>
        <p:nvSpPr>
          <p:cNvPr id="297" name="Google Shape;297;p12"/>
          <p:cNvSpPr txBox="1">
            <a:spLocks noGrp="1"/>
          </p:cNvSpPr>
          <p:nvPr>
            <p:ph type="title"/>
          </p:nvPr>
        </p:nvSpPr>
        <p:spPr>
          <a:xfrm>
            <a:off x="292735" y="-62230"/>
            <a:ext cx="8818245"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400" dirty="0">
                <a:latin typeface="標楷體" panose="03000509000000000000" pitchFamily="65" charset="-120"/>
                <a:ea typeface="標楷體" panose="03000509000000000000" pitchFamily="65" charset="-120"/>
              </a:rPr>
              <a:t>《</a:t>
            </a:r>
            <a:r>
              <a:rPr lang="en-US" sz="3400" dirty="0" err="1">
                <a:latin typeface="標楷體" panose="03000509000000000000" pitchFamily="65" charset="-120"/>
                <a:ea typeface="標楷體" panose="03000509000000000000" pitchFamily="65" charset="-120"/>
              </a:rPr>
              <a:t>基本法》的解釋與修改如何</a:t>
            </a:r>
            <a:br>
              <a:rPr lang="en-US" sz="3400" dirty="0">
                <a:latin typeface="標楷體" panose="03000509000000000000" pitchFamily="65" charset="-120"/>
                <a:ea typeface="標楷體" panose="03000509000000000000" pitchFamily="65" charset="-120"/>
              </a:rPr>
            </a:br>
            <a:r>
              <a:rPr lang="en-US" sz="3400" dirty="0" err="1">
                <a:latin typeface="標楷體" panose="03000509000000000000" pitchFamily="65" charset="-120"/>
                <a:ea typeface="標楷體" panose="03000509000000000000" pitchFamily="65" charset="-120"/>
              </a:rPr>
              <a:t>體現「一國兩制」的原則</a:t>
            </a:r>
            <a:r>
              <a:rPr lang="en-US" sz="3400" dirty="0">
                <a:latin typeface="標楷體" panose="03000509000000000000" pitchFamily="65" charset="-120"/>
                <a:ea typeface="標楷體" panose="03000509000000000000" pitchFamily="65" charset="-120"/>
              </a:rPr>
              <a:t>？</a:t>
            </a:r>
            <a:endParaRPr sz="3400" dirty="0">
              <a:latin typeface="標楷體" panose="03000509000000000000" pitchFamily="65" charset="-120"/>
              <a:ea typeface="標楷體" panose="03000509000000000000" pitchFamily="65" charset="-120"/>
            </a:endParaRPr>
          </a:p>
        </p:txBody>
      </p:sp>
      <p:sp>
        <p:nvSpPr>
          <p:cNvPr id="298" name="Google Shape;298;p12"/>
          <p:cNvSpPr txBox="1"/>
          <p:nvPr/>
        </p:nvSpPr>
        <p:spPr>
          <a:xfrm>
            <a:off x="293370" y="424263"/>
            <a:ext cx="1221105" cy="5710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800"/>
              <a:buFont typeface="Arial"/>
              <a:buNone/>
            </a:pPr>
            <a:r>
              <a:rPr lang="en-US" sz="4800" b="1" i="0" u="none" baseline="30000">
                <a:solidFill>
                  <a:schemeClr val="dk1"/>
                </a:solidFill>
                <a:latin typeface="Arial"/>
                <a:ea typeface="Arial"/>
                <a:cs typeface="Arial"/>
                <a:sym typeface="Arial"/>
              </a:rPr>
              <a:t>7.1</a:t>
            </a:r>
            <a:endParaRPr sz="4800" b="1" i="0" u="none" baseline="30000">
              <a:solidFill>
                <a:schemeClr val="dk1"/>
              </a:solidFill>
              <a:latin typeface="Arial"/>
              <a:ea typeface="Arial"/>
              <a:cs typeface="Arial"/>
              <a:sym typeface="Arial"/>
            </a:endParaRPr>
          </a:p>
        </p:txBody>
      </p:sp>
      <p:grpSp>
        <p:nvGrpSpPr>
          <p:cNvPr id="299" name="Google Shape;299;p12"/>
          <p:cNvGrpSpPr/>
          <p:nvPr/>
        </p:nvGrpSpPr>
        <p:grpSpPr>
          <a:xfrm>
            <a:off x="293370" y="27305"/>
            <a:ext cx="1221105" cy="981489"/>
            <a:chOff x="995" y="835"/>
            <a:chExt cx="2888" cy="2250"/>
          </a:xfrm>
        </p:grpSpPr>
        <p:sp>
          <p:nvSpPr>
            <p:cNvPr id="300" name="Google Shape;300;p12"/>
            <p:cNvSpPr/>
            <p:nvPr/>
          </p:nvSpPr>
          <p:spPr>
            <a:xfrm>
              <a:off x="1338" y="835"/>
              <a:ext cx="2185" cy="218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a:solidFill>
                  <a:srgbClr val="FFFFFF"/>
                </a:solidFill>
                <a:latin typeface="Calibri"/>
                <a:ea typeface="Calibri"/>
                <a:cs typeface="Calibri"/>
                <a:sym typeface="Calibri"/>
              </a:endParaRPr>
            </a:p>
          </p:txBody>
        </p:sp>
        <p:sp>
          <p:nvSpPr>
            <p:cNvPr id="301" name="Google Shape;301;p12"/>
            <p:cNvSpPr txBox="1"/>
            <p:nvPr/>
          </p:nvSpPr>
          <p:spPr>
            <a:xfrm>
              <a:off x="995" y="1745"/>
              <a:ext cx="2888" cy="13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800"/>
                <a:buFont typeface="Arial"/>
                <a:buNone/>
              </a:pPr>
              <a:r>
                <a:rPr lang="en-US" sz="4800" b="1" i="0" u="none" baseline="30000" dirty="0">
                  <a:solidFill>
                    <a:schemeClr val="dk1"/>
                  </a:solidFill>
                  <a:latin typeface="Arial"/>
                  <a:ea typeface="Arial"/>
                  <a:cs typeface="Arial"/>
                  <a:sym typeface="Arial"/>
                </a:rPr>
                <a:t>2</a:t>
              </a:r>
              <a:endParaRPr sz="4800" b="1" i="0" u="none" baseline="30000" dirty="0">
                <a:solidFill>
                  <a:schemeClr val="dk1"/>
                </a:solidFill>
                <a:latin typeface="Arial"/>
                <a:ea typeface="Arial"/>
                <a:cs typeface="Arial"/>
                <a:sym typeface="Arial"/>
              </a:endParaRPr>
            </a:p>
          </p:txBody>
        </p:sp>
      </p:grpSp>
      <p:pic>
        <p:nvPicPr>
          <p:cNvPr id="302" name="Google Shape;302;p12"/>
          <p:cNvPicPr preferRelativeResize="0">
            <a:picLocks noGrp="1"/>
          </p:cNvPicPr>
          <p:nvPr>
            <p:ph type="body" idx="1"/>
          </p:nvPr>
        </p:nvPicPr>
        <p:blipFill rotWithShape="1">
          <a:blip r:embed="rId4">
            <a:alphaModFix/>
          </a:blip>
          <a:srcRect/>
          <a:stretch/>
        </p:blipFill>
        <p:spPr>
          <a:xfrm>
            <a:off x="102870" y="1198245"/>
            <a:ext cx="2723515" cy="1356995"/>
          </a:xfrm>
          <a:prstGeom prst="rect">
            <a:avLst/>
          </a:prstGeom>
          <a:noFill/>
          <a:ln>
            <a:noFill/>
          </a:ln>
        </p:spPr>
      </p:pic>
      <p:pic>
        <p:nvPicPr>
          <p:cNvPr id="303" name="Google Shape;303;p12"/>
          <p:cNvPicPr preferRelativeResize="0">
            <a:picLocks noGrp="1"/>
          </p:cNvPicPr>
          <p:nvPr>
            <p:ph type="body" idx="2"/>
          </p:nvPr>
        </p:nvPicPr>
        <p:blipFill rotWithShape="1">
          <a:blip r:embed="rId5">
            <a:alphaModFix/>
          </a:blip>
          <a:srcRect/>
          <a:stretch/>
        </p:blipFill>
        <p:spPr>
          <a:xfrm flipH="1">
            <a:off x="7288566" y="4216893"/>
            <a:ext cx="1416355" cy="2353052"/>
          </a:xfrm>
          <a:prstGeom prst="rect">
            <a:avLst/>
          </a:prstGeom>
          <a:noFill/>
          <a:ln>
            <a:noFill/>
          </a:ln>
        </p:spPr>
      </p:pic>
      <p:pic>
        <p:nvPicPr>
          <p:cNvPr id="304" name="Google Shape;304;p12" descr="9-004.gif"/>
          <p:cNvPicPr preferRelativeResize="0"/>
          <p:nvPr/>
        </p:nvPicPr>
        <p:blipFill rotWithShape="1">
          <a:blip r:embed="rId6">
            <a:alphaModFix/>
          </a:blip>
          <a:srcRect/>
          <a:stretch/>
        </p:blipFill>
        <p:spPr>
          <a:xfrm>
            <a:off x="517525" y="3314065"/>
            <a:ext cx="1125220" cy="2423795"/>
          </a:xfrm>
          <a:prstGeom prst="rect">
            <a:avLst/>
          </a:prstGeom>
          <a:noFill/>
          <a:ln>
            <a:noFill/>
          </a:ln>
        </p:spPr>
      </p:pic>
      <p:sp>
        <p:nvSpPr>
          <p:cNvPr id="305" name="Google Shape;305;p12"/>
          <p:cNvSpPr/>
          <p:nvPr/>
        </p:nvSpPr>
        <p:spPr>
          <a:xfrm>
            <a:off x="2826385" y="2308193"/>
            <a:ext cx="4941576" cy="1436999"/>
          </a:xfrm>
          <a:prstGeom prst="wedgeRoundRectCallout">
            <a:avLst>
              <a:gd name="adj1" fmla="val -71770"/>
              <a:gd name="adj2" fmla="val 41380"/>
              <a:gd name="adj3" fmla="val 16667"/>
            </a:avLst>
          </a:prstGeom>
          <a:solidFill>
            <a:srgbClr val="F2DADA"/>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DFKai-SB"/>
              <a:buNone/>
            </a:pPr>
            <a:r>
              <a:rPr lang="en-US" sz="2400" b="0" i="0" u="none" dirty="0" err="1">
                <a:solidFill>
                  <a:schemeClr val="dk1"/>
                </a:solidFill>
                <a:latin typeface="DFKai-SB"/>
                <a:ea typeface="DFKai-SB"/>
                <a:cs typeface="DFKai-SB"/>
                <a:sym typeface="DFKai-SB"/>
              </a:rPr>
              <a:t>全國人大的委員又不是住在香港，由他們負責解釋和修改《基本法</a:t>
            </a:r>
            <a:r>
              <a:rPr lang="en-US" sz="2400" b="0" i="0" u="none" dirty="0">
                <a:solidFill>
                  <a:schemeClr val="dk1"/>
                </a:solidFill>
                <a:latin typeface="DFKai-SB"/>
                <a:ea typeface="DFKai-SB"/>
                <a:cs typeface="DFKai-SB"/>
                <a:sym typeface="DFKai-SB"/>
              </a:rPr>
              <a:t>》，</a:t>
            </a:r>
            <a:r>
              <a:rPr lang="en-US" sz="2400" b="0" i="0" u="none" dirty="0" err="1">
                <a:solidFill>
                  <a:schemeClr val="dk1"/>
                </a:solidFill>
                <a:latin typeface="DFKai-SB"/>
                <a:ea typeface="DFKai-SB"/>
                <a:cs typeface="DFKai-SB"/>
                <a:sym typeface="DFKai-SB"/>
              </a:rPr>
              <a:t>會否不了解香港的情況呀</a:t>
            </a:r>
            <a:r>
              <a:rPr lang="en-US" sz="2400" b="0" i="0" u="none" dirty="0">
                <a:solidFill>
                  <a:schemeClr val="dk1"/>
                </a:solidFill>
                <a:latin typeface="DFKai-SB"/>
                <a:ea typeface="DFKai-SB"/>
                <a:cs typeface="DFKai-SB"/>
                <a:sym typeface="DFKai-SB"/>
              </a:rPr>
              <a:t>？</a:t>
            </a:r>
            <a:endParaRPr sz="2400" b="0" i="0" u="none" dirty="0">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p:txBody>
      </p:sp>
      <p:sp>
        <p:nvSpPr>
          <p:cNvPr id="306" name="Google Shape;306;p12"/>
          <p:cNvSpPr/>
          <p:nvPr/>
        </p:nvSpPr>
        <p:spPr>
          <a:xfrm>
            <a:off x="2148395" y="4208015"/>
            <a:ext cx="4739449" cy="1726059"/>
          </a:xfrm>
          <a:prstGeom prst="wedgeRoundRectCallout">
            <a:avLst>
              <a:gd name="adj1" fmla="val 58055"/>
              <a:gd name="adj2" fmla="val -11725"/>
              <a:gd name="adj3" fmla="val 16667"/>
            </a:avLst>
          </a:prstGeom>
          <a:solidFill>
            <a:srgbClr val="C5D8F1"/>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DFKai-SB"/>
              <a:buNone/>
            </a:pPr>
            <a:r>
              <a:rPr lang="en-US" sz="2400" b="0" i="0" u="none" dirty="0" err="1">
                <a:solidFill>
                  <a:schemeClr val="dk1"/>
                </a:solidFill>
                <a:latin typeface="DFKai-SB"/>
                <a:ea typeface="DFKai-SB"/>
                <a:cs typeface="DFKai-SB"/>
                <a:sym typeface="DFKai-SB"/>
              </a:rPr>
              <a:t>不會。一方面全國人大有來自香港的委員，但最重要的是，香港法院得到授權，也可以解釋《基本法</a:t>
            </a:r>
            <a:r>
              <a:rPr lang="en-US" sz="2400" b="0" i="0" u="none" dirty="0">
                <a:solidFill>
                  <a:schemeClr val="dk1"/>
                </a:solidFill>
                <a:latin typeface="DFKai-SB"/>
                <a:ea typeface="DFKai-SB"/>
                <a:cs typeface="DFKai-SB"/>
                <a:sym typeface="DFKai-SB"/>
              </a:rPr>
              <a:t>》。</a:t>
            </a:r>
            <a:endParaRPr sz="2400" b="0" i="0" u="none" dirty="0">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p:txBody>
      </p:sp>
      <p:sp>
        <p:nvSpPr>
          <p:cNvPr id="13" name="文字方塊 12">
            <a:extLst>
              <a:ext uri="{FF2B5EF4-FFF2-40B4-BE49-F238E27FC236}">
                <a16:creationId xmlns:a16="http://schemas.microsoft.com/office/drawing/2014/main" id="{B029B99A-A8B5-4AA2-A062-D1C8C38E2168}"/>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12</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04"/>
                                        </p:tgtEl>
                                        <p:attrNameLst>
                                          <p:attrName>style.visibility</p:attrName>
                                        </p:attrNameLst>
                                      </p:cBhvr>
                                      <p:to>
                                        <p:strVal val="visible"/>
                                      </p:to>
                                    </p:set>
                                    <p:animEffect transition="in" filter="fade">
                                      <p:cBhvr>
                                        <p:cTn id="7" dur="500"/>
                                        <p:tgtEl>
                                          <p:spTgt spid="30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5"/>
                                        </p:tgtEl>
                                        <p:attrNameLst>
                                          <p:attrName>style.visibility</p:attrName>
                                        </p:attrNameLst>
                                      </p:cBhvr>
                                      <p:to>
                                        <p:strVal val="visible"/>
                                      </p:to>
                                    </p:set>
                                    <p:animEffect transition="in" filter="fade">
                                      <p:cBhvr>
                                        <p:cTn id="11" dur="500"/>
                                        <p:tgtEl>
                                          <p:spTgt spid="30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03"/>
                                        </p:tgtEl>
                                        <p:attrNameLst>
                                          <p:attrName>style.visibility</p:attrName>
                                        </p:attrNameLst>
                                      </p:cBhvr>
                                      <p:to>
                                        <p:strVal val="visible"/>
                                      </p:to>
                                    </p:set>
                                    <p:animEffect transition="in" filter="fade">
                                      <p:cBhvr>
                                        <p:cTn id="16" dur="500"/>
                                        <p:tgtEl>
                                          <p:spTgt spid="303"/>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06"/>
                                        </p:tgtEl>
                                        <p:attrNameLst>
                                          <p:attrName>style.visibility</p:attrName>
                                        </p:attrNameLst>
                                      </p:cBhvr>
                                      <p:to>
                                        <p:strVal val="visible"/>
                                      </p:to>
                                    </p:set>
                                    <p:animEffect transition="in" filter="fade">
                                      <p:cBhvr>
                                        <p:cTn id="20" dur="500"/>
                                        <p:tgtEl>
                                          <p:spTgt spid="3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10"/>
        <p:cNvGrpSpPr/>
        <p:nvPr/>
      </p:nvGrpSpPr>
      <p:grpSpPr>
        <a:xfrm>
          <a:off x="0" y="0"/>
          <a:ext cx="0" cy="0"/>
          <a:chOff x="0" y="0"/>
          <a:chExt cx="0" cy="0"/>
        </a:xfrm>
      </p:grpSpPr>
      <p:sp>
        <p:nvSpPr>
          <p:cNvPr id="311" name="Google Shape;311;p13"/>
          <p:cNvSpPr txBox="1">
            <a:spLocks noGrp="1"/>
          </p:cNvSpPr>
          <p:nvPr>
            <p:ph type="body" idx="1"/>
          </p:nvPr>
        </p:nvSpPr>
        <p:spPr>
          <a:xfrm>
            <a:off x="457200" y="1847729"/>
            <a:ext cx="8229600" cy="4847590"/>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a:p>
            <a:pPr marL="0" lvl="0" indent="0" algn="l" rtl="0">
              <a:spcBef>
                <a:spcPts val="480"/>
              </a:spcBef>
              <a:spcAft>
                <a:spcPts val="0"/>
              </a:spcAft>
              <a:buClr>
                <a:schemeClr val="dk1"/>
              </a:buClr>
              <a:buSzPts val="2400"/>
              <a:buNone/>
            </a:pPr>
            <a:r>
              <a:rPr lang="en-US" sz="2200" dirty="0">
                <a:latin typeface="DFKai-SB"/>
                <a:ea typeface="DFKai-SB"/>
                <a:cs typeface="DFKai-SB"/>
                <a:sym typeface="DFKai-SB"/>
              </a:rPr>
              <a:t>1. 	</a:t>
            </a:r>
            <a:r>
              <a:rPr lang="en-US" sz="2200" dirty="0" err="1">
                <a:latin typeface="DFKai-SB"/>
                <a:ea typeface="DFKai-SB"/>
                <a:cs typeface="DFKai-SB"/>
                <a:sym typeface="DFKai-SB"/>
              </a:rPr>
              <a:t>從以上條文可見</a:t>
            </a:r>
            <a:r>
              <a:rPr lang="en-US" sz="2200" dirty="0">
                <a:latin typeface="DFKai-SB"/>
                <a:ea typeface="DFKai-SB"/>
                <a:cs typeface="DFKai-SB"/>
                <a:sym typeface="DFKai-SB"/>
              </a:rPr>
              <a:t>，《</a:t>
            </a:r>
            <a:r>
              <a:rPr lang="en-US" sz="2200" dirty="0" err="1">
                <a:latin typeface="DFKai-SB"/>
                <a:ea typeface="DFKai-SB"/>
                <a:cs typeface="DFKai-SB"/>
                <a:sym typeface="DFKai-SB"/>
              </a:rPr>
              <a:t>基本法》的什麼原則可以被體現</a:t>
            </a:r>
            <a:r>
              <a:rPr lang="en-US" sz="2200" dirty="0">
                <a:latin typeface="DFKai-SB"/>
                <a:ea typeface="DFKai-SB"/>
                <a:cs typeface="DFKai-SB"/>
                <a:sym typeface="DFKai-SB"/>
              </a:rPr>
              <a:t>？</a:t>
            </a:r>
            <a:endParaRPr sz="2200" dirty="0"/>
          </a:p>
          <a:p>
            <a:pPr marL="342900" lvl="0" indent="-165100" algn="l" rtl="0">
              <a:lnSpc>
                <a:spcPct val="100000"/>
              </a:lnSpc>
              <a:spcBef>
                <a:spcPts val="1000"/>
              </a:spcBef>
              <a:spcAft>
                <a:spcPts val="0"/>
              </a:spcAft>
              <a:buClr>
                <a:schemeClr val="dk1"/>
              </a:buClr>
              <a:buSzPts val="2800"/>
              <a:buNone/>
            </a:pPr>
            <a:endParaRPr sz="2800" dirty="0">
              <a:latin typeface="DFKai-SB"/>
              <a:ea typeface="DFKai-SB"/>
              <a:cs typeface="DFKai-SB"/>
              <a:sym typeface="DFKai-SB"/>
            </a:endParaRPr>
          </a:p>
          <a:p>
            <a:pPr marL="0" lvl="0" indent="0" algn="l" rtl="0">
              <a:lnSpc>
                <a:spcPct val="100000"/>
              </a:lnSpc>
              <a:spcBef>
                <a:spcPts val="1000"/>
              </a:spcBef>
              <a:spcAft>
                <a:spcPts val="0"/>
              </a:spcAft>
              <a:buClr>
                <a:schemeClr val="dk1"/>
              </a:buClr>
              <a:buSzPts val="2400"/>
              <a:buNone/>
            </a:pPr>
            <a:r>
              <a:rPr lang="en-US" sz="2400" dirty="0">
                <a:latin typeface="DFKai-SB"/>
                <a:ea typeface="DFKai-SB"/>
                <a:cs typeface="DFKai-SB"/>
                <a:sym typeface="DFKai-SB"/>
              </a:rPr>
              <a:t>2. 	</a:t>
            </a:r>
            <a:r>
              <a:rPr lang="en-US" sz="2200" dirty="0" err="1">
                <a:latin typeface="DFKai-SB"/>
                <a:ea typeface="DFKai-SB"/>
                <a:cs typeface="DFKai-SB"/>
                <a:sym typeface="DFKai-SB"/>
              </a:rPr>
              <a:t>如此安排，符合了香港法院一貫奉行</a:t>
            </a:r>
            <a:r>
              <a:rPr lang="en-US" sz="2200" dirty="0">
                <a:latin typeface="DFKai-SB"/>
                <a:ea typeface="DFKai-SB"/>
                <a:cs typeface="DFKai-SB"/>
                <a:sym typeface="DFKai-SB"/>
              </a:rPr>
              <a:t> </a:t>
            </a:r>
            <a:r>
              <a:rPr lang="en-US" sz="2200" u="sng" dirty="0" err="1">
                <a:solidFill>
                  <a:srgbClr val="FF0000"/>
                </a:solidFill>
                <a:latin typeface="DFKai-SB"/>
                <a:ea typeface="DFKai-SB"/>
                <a:cs typeface="DFKai-SB"/>
                <a:sym typeface="DFKai-SB"/>
              </a:rPr>
              <a:t>普通法</a:t>
            </a:r>
            <a:r>
              <a:rPr lang="en-US" sz="2200" u="sng" dirty="0">
                <a:solidFill>
                  <a:srgbClr val="FF0000"/>
                </a:solidFill>
                <a:latin typeface="DFKai-SB"/>
                <a:ea typeface="DFKai-SB"/>
                <a:cs typeface="DFKai-SB"/>
                <a:sym typeface="DFKai-SB"/>
              </a:rPr>
              <a:t> / </a:t>
            </a:r>
            <a:r>
              <a:rPr lang="en-US" sz="2200" u="sng" dirty="0" err="1">
                <a:solidFill>
                  <a:srgbClr val="FF0000"/>
                </a:solidFill>
                <a:latin typeface="DFKai-SB"/>
                <a:ea typeface="DFKai-SB"/>
                <a:cs typeface="DFKai-SB"/>
                <a:sym typeface="DFKai-SB"/>
              </a:rPr>
              <a:t>大陸法</a:t>
            </a:r>
            <a:r>
              <a:rPr lang="en-US" sz="2200" u="sng" dirty="0">
                <a:solidFill>
                  <a:srgbClr val="FF0000"/>
                </a:solidFill>
                <a:latin typeface="DFKai-SB"/>
                <a:ea typeface="DFKai-SB"/>
                <a:cs typeface="DFKai-SB"/>
                <a:sym typeface="DFKai-SB"/>
              </a:rPr>
              <a:t>     </a:t>
            </a:r>
            <a:r>
              <a:rPr lang="en-US" sz="2200" dirty="0">
                <a:solidFill>
                  <a:srgbClr val="FF0000"/>
                </a:solidFill>
                <a:latin typeface="DFKai-SB"/>
                <a:ea typeface="DFKai-SB"/>
                <a:cs typeface="DFKai-SB"/>
                <a:sym typeface="DFKai-SB"/>
              </a:rPr>
              <a:t>	</a:t>
            </a:r>
            <a:r>
              <a:rPr lang="en-US" sz="2200" dirty="0" err="1">
                <a:latin typeface="DFKai-SB"/>
                <a:ea typeface="DFKai-SB"/>
                <a:cs typeface="DFKai-SB"/>
                <a:sym typeface="DFKai-SB"/>
              </a:rPr>
              <a:t>的傳統</a:t>
            </a:r>
            <a:r>
              <a:rPr lang="en-US" sz="2200" dirty="0">
                <a:latin typeface="DFKai-SB"/>
                <a:ea typeface="DFKai-SB"/>
                <a:cs typeface="DFKai-SB"/>
                <a:sym typeface="DFKai-SB"/>
              </a:rPr>
              <a:t>。（</a:t>
            </a:r>
            <a:r>
              <a:rPr lang="en-US" sz="2200" dirty="0" err="1">
                <a:latin typeface="DFKai-SB"/>
                <a:ea typeface="DFKai-SB"/>
                <a:cs typeface="DFKai-SB"/>
                <a:sym typeface="DFKai-SB"/>
              </a:rPr>
              <a:t>請刪去不適用者</a:t>
            </a:r>
            <a:r>
              <a:rPr lang="en-US" sz="2200" dirty="0">
                <a:latin typeface="DFKai-SB"/>
                <a:ea typeface="DFKai-SB"/>
                <a:cs typeface="DFKai-SB"/>
                <a:sym typeface="DFKai-SB"/>
              </a:rPr>
              <a:t>） </a:t>
            </a:r>
            <a:endParaRPr sz="2200" dirty="0">
              <a:latin typeface="DFKai-SB"/>
              <a:ea typeface="DFKai-SB"/>
              <a:cs typeface="DFKai-SB"/>
              <a:sym typeface="DFKai-SB"/>
            </a:endParaRPr>
          </a:p>
          <a:p>
            <a:pPr marL="0" lvl="0" indent="0" algn="l" rtl="0">
              <a:lnSpc>
                <a:spcPct val="100000"/>
              </a:lnSpc>
              <a:spcBef>
                <a:spcPts val="1000"/>
              </a:spcBef>
              <a:spcAft>
                <a:spcPts val="0"/>
              </a:spcAft>
              <a:buClr>
                <a:schemeClr val="dk1"/>
              </a:buClr>
              <a:buSzPts val="2400"/>
              <a:buNone/>
            </a:pPr>
            <a:r>
              <a:rPr lang="en-US" sz="2400" dirty="0">
                <a:latin typeface="DFKai-SB"/>
                <a:ea typeface="DFKai-SB"/>
                <a:cs typeface="DFKai-SB"/>
                <a:sym typeface="DFKai-SB"/>
              </a:rPr>
              <a:t>3. 	</a:t>
            </a:r>
            <a:r>
              <a:rPr lang="en-US" sz="2200" dirty="0" err="1">
                <a:latin typeface="DFKai-SB"/>
                <a:ea typeface="DFKai-SB"/>
                <a:cs typeface="DFKai-SB"/>
                <a:sym typeface="DFKai-SB"/>
              </a:rPr>
              <a:t>社會上若對《基本法》某條文有不同理解，香港法院可否</a:t>
            </a:r>
            <a:r>
              <a:rPr lang="en-US" sz="2200" dirty="0">
                <a:latin typeface="DFKai-SB"/>
                <a:ea typeface="DFKai-SB"/>
                <a:cs typeface="DFKai-SB"/>
                <a:sym typeface="DFKai-SB"/>
              </a:rPr>
              <a:t>	</a:t>
            </a:r>
            <a:r>
              <a:rPr lang="en-US" sz="2200" dirty="0" err="1">
                <a:latin typeface="DFKai-SB"/>
                <a:ea typeface="DFKai-SB"/>
                <a:cs typeface="DFKai-SB"/>
                <a:sym typeface="DFKai-SB"/>
              </a:rPr>
              <a:t>自行開庭作出判決</a:t>
            </a:r>
            <a:r>
              <a:rPr lang="en-US" sz="2200" dirty="0">
                <a:latin typeface="DFKai-SB"/>
                <a:ea typeface="DFKai-SB"/>
                <a:cs typeface="DFKai-SB"/>
                <a:sym typeface="DFKai-SB"/>
              </a:rPr>
              <a:t>？</a:t>
            </a:r>
            <a:endParaRPr sz="2200" dirty="0">
              <a:latin typeface="DFKai-SB"/>
              <a:ea typeface="DFKai-SB"/>
              <a:cs typeface="DFKai-SB"/>
              <a:sym typeface="DFKai-SB"/>
            </a:endParaRPr>
          </a:p>
        </p:txBody>
      </p:sp>
      <p:sp>
        <p:nvSpPr>
          <p:cNvPr id="312" name="Google Shape;312;p13"/>
          <p:cNvSpPr txBox="1"/>
          <p:nvPr/>
        </p:nvSpPr>
        <p:spPr>
          <a:xfrm>
            <a:off x="1351915" y="504190"/>
            <a:ext cx="7505700" cy="2985392"/>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DFKai-SB"/>
              <a:buNone/>
            </a:pPr>
            <a:r>
              <a:rPr lang="en-US" sz="2400" b="0" i="0" u="none" dirty="0">
                <a:solidFill>
                  <a:schemeClr val="dk1"/>
                </a:solidFill>
                <a:latin typeface="DFKai-SB"/>
                <a:ea typeface="DFKai-SB"/>
                <a:cs typeface="DFKai-SB"/>
                <a:sym typeface="DFKai-SB"/>
              </a:rPr>
              <a:t>                    「</a:t>
            </a:r>
            <a:r>
              <a:rPr lang="en-US" sz="2400" b="0" i="0" u="none" dirty="0" err="1">
                <a:solidFill>
                  <a:schemeClr val="dk1"/>
                </a:solidFill>
                <a:latin typeface="DFKai-SB"/>
                <a:ea typeface="DFKai-SB"/>
                <a:cs typeface="DFKai-SB"/>
                <a:sym typeface="DFKai-SB"/>
              </a:rPr>
              <a:t>全國人民代表大會</a:t>
            </a:r>
            <a:r>
              <a:rPr lang="en-US" sz="2400" b="0" i="0" u="none" dirty="0" err="1">
                <a:solidFill>
                  <a:srgbClr val="0555F7"/>
                </a:solidFill>
                <a:latin typeface="DFKai-SB"/>
                <a:ea typeface="DFKai-SB"/>
                <a:cs typeface="DFKai-SB"/>
                <a:sym typeface="DFKai-SB"/>
              </a:rPr>
              <a:t>常務委員會</a:t>
            </a:r>
            <a:r>
              <a:rPr lang="en-US" sz="2400" b="0" i="0" u="none" dirty="0" err="1">
                <a:solidFill>
                  <a:schemeClr val="dk1"/>
                </a:solidFill>
                <a:latin typeface="DFKai-SB"/>
                <a:ea typeface="DFKai-SB"/>
                <a:cs typeface="DFKai-SB"/>
                <a:sym typeface="DFKai-SB"/>
              </a:rPr>
              <a:t>授權香港</a:t>
            </a:r>
            <a:endParaRPr sz="2400" b="0" i="0" u="none" dirty="0">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chemeClr val="dk1"/>
              </a:buClr>
              <a:buSzPts val="2400"/>
              <a:buFont typeface="DFKai-SB"/>
              <a:buNone/>
            </a:pPr>
            <a:r>
              <a:rPr lang="en-US" sz="2400" b="0" i="0" u="none" dirty="0">
                <a:solidFill>
                  <a:schemeClr val="dk1"/>
                </a:solidFill>
                <a:latin typeface="DFKai-SB"/>
                <a:ea typeface="DFKai-SB"/>
                <a:cs typeface="DFKai-SB"/>
                <a:sym typeface="DFKai-SB"/>
              </a:rPr>
              <a:t>             </a:t>
            </a:r>
            <a:r>
              <a:rPr lang="en-US" sz="2400" b="0" i="0" u="none" dirty="0" err="1">
                <a:solidFill>
                  <a:schemeClr val="dk1"/>
                </a:solidFill>
                <a:latin typeface="DFKai-SB"/>
                <a:ea typeface="DFKai-SB"/>
                <a:cs typeface="DFKai-SB"/>
                <a:sym typeface="DFKai-SB"/>
              </a:rPr>
              <a:t>特別行政區法院在審理案件時對本法關於香港</a:t>
            </a:r>
            <a:endParaRPr lang="en-US" sz="2400" b="0" i="0" u="none" dirty="0">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chemeClr val="dk1"/>
              </a:buClr>
              <a:buSzPts val="2400"/>
              <a:buFont typeface="DFKai-SB"/>
              <a:buNone/>
            </a:pPr>
            <a:r>
              <a:rPr lang="en-US" sz="2400" dirty="0">
                <a:solidFill>
                  <a:schemeClr val="dk1"/>
                </a:solidFill>
                <a:latin typeface="DFKai-SB"/>
                <a:ea typeface="DFKai-SB"/>
                <a:cs typeface="DFKai-SB"/>
                <a:sym typeface="DFKai-SB"/>
              </a:rPr>
              <a:t>       </a:t>
            </a:r>
            <a:r>
              <a:rPr lang="en-US" sz="2400" b="0" i="0" u="none" dirty="0" err="1">
                <a:solidFill>
                  <a:schemeClr val="dk1"/>
                </a:solidFill>
                <a:latin typeface="DFKai-SB"/>
                <a:ea typeface="DFKai-SB"/>
                <a:cs typeface="DFKai-SB"/>
                <a:sym typeface="DFKai-SB"/>
              </a:rPr>
              <a:t>特別行政區自治範圍內的條款自行解釋</a:t>
            </a:r>
            <a:r>
              <a:rPr lang="en-US" sz="2400" b="0" i="0" u="none" dirty="0">
                <a:solidFill>
                  <a:schemeClr val="dk1"/>
                </a:solidFill>
                <a:latin typeface="DFKai-SB"/>
                <a:ea typeface="DFKai-SB"/>
                <a:cs typeface="DFKai-SB"/>
                <a:sym typeface="DFKai-SB"/>
              </a:rPr>
              <a:t>。」</a:t>
            </a:r>
            <a:endParaRPr sz="2400" b="0" i="0" u="none" dirty="0">
              <a:solidFill>
                <a:schemeClr val="dk1"/>
              </a:solidFill>
              <a:latin typeface="DFKai-SB"/>
              <a:ea typeface="DFKai-SB"/>
              <a:cs typeface="DFKai-SB"/>
              <a:sym typeface="DFKai-SB"/>
            </a:endParaRPr>
          </a:p>
          <a:p>
            <a:pPr marL="0" marR="0" lvl="0" indent="0" algn="r" rtl="0">
              <a:lnSpc>
                <a:spcPct val="100000"/>
              </a:lnSpc>
              <a:spcBef>
                <a:spcPts val="600"/>
              </a:spcBef>
              <a:spcAft>
                <a:spcPts val="0"/>
              </a:spcAft>
              <a:buClr>
                <a:schemeClr val="dk1"/>
              </a:buClr>
              <a:buSzPts val="2400"/>
              <a:buFont typeface="DFKai-SB"/>
              <a:buNone/>
            </a:pPr>
            <a:r>
              <a:rPr lang="en-US" sz="2400" b="0" i="1" u="none" dirty="0">
                <a:solidFill>
                  <a:schemeClr val="dk1"/>
                </a:solidFill>
                <a:latin typeface="DFKai-SB"/>
                <a:ea typeface="DFKai-SB"/>
                <a:cs typeface="DFKai-SB"/>
                <a:sym typeface="DFKai-SB"/>
              </a:rPr>
              <a:t>《</a:t>
            </a:r>
            <a:r>
              <a:rPr lang="en-US" sz="2400" b="0" i="1" u="none" dirty="0" err="1">
                <a:solidFill>
                  <a:schemeClr val="dk1"/>
                </a:solidFill>
                <a:latin typeface="DFKai-SB"/>
                <a:ea typeface="DFKai-SB"/>
                <a:cs typeface="DFKai-SB"/>
                <a:sym typeface="DFKai-SB"/>
              </a:rPr>
              <a:t>基本法》第一百五十八條第二款</a:t>
            </a:r>
            <a:endParaRPr sz="2400" b="0" i="1" u="none" dirty="0">
              <a:solidFill>
                <a:schemeClr val="dk1"/>
              </a:solidFill>
              <a:latin typeface="DFKai-SB"/>
              <a:ea typeface="DFKai-SB"/>
              <a:cs typeface="DFKai-SB"/>
              <a:sym typeface="DFKai-SB"/>
            </a:endParaRPr>
          </a:p>
          <a:p>
            <a:pPr marL="0" marR="0" lvl="0" indent="0" algn="l" rtl="0">
              <a:lnSpc>
                <a:spcPts val="1200"/>
              </a:lnSpc>
              <a:spcBef>
                <a:spcPts val="0"/>
              </a:spcBef>
              <a:spcAft>
                <a:spcPts val="0"/>
              </a:spcAft>
              <a:buClr>
                <a:schemeClr val="dk1"/>
              </a:buClr>
              <a:buSzPts val="2400"/>
              <a:buFont typeface="DFKai-SB"/>
              <a:buNone/>
            </a:pPr>
            <a:endParaRPr lang="en-US" sz="2400" b="0" i="0" u="none" dirty="0">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chemeClr val="dk1"/>
              </a:buClr>
              <a:buSzPts val="2400"/>
              <a:buFont typeface="DFKai-SB"/>
              <a:buNone/>
            </a:pPr>
            <a:r>
              <a:rPr lang="en-US" sz="2400" b="0" i="0" u="none" dirty="0">
                <a:solidFill>
                  <a:schemeClr val="dk1"/>
                </a:solidFill>
                <a:latin typeface="DFKai-SB"/>
                <a:ea typeface="DFKai-SB"/>
                <a:cs typeface="DFKai-SB"/>
                <a:sym typeface="DFKai-SB"/>
              </a:rPr>
              <a:t>「</a:t>
            </a:r>
            <a:r>
              <a:rPr lang="en-US" sz="2400" b="0" i="0" u="none" dirty="0" err="1">
                <a:solidFill>
                  <a:schemeClr val="dk1"/>
                </a:solidFill>
                <a:latin typeface="DFKai-SB"/>
                <a:ea typeface="DFKai-SB"/>
                <a:cs typeface="DFKai-SB"/>
                <a:sym typeface="DFKai-SB"/>
              </a:rPr>
              <a:t>香港特別行政區法院在審理案件時對本法的其他條款也可解釋</a:t>
            </a:r>
            <a:r>
              <a:rPr lang="en-US" sz="2400" b="0" i="0" u="none" dirty="0">
                <a:solidFill>
                  <a:schemeClr val="dk1"/>
                </a:solidFill>
                <a:latin typeface="DFKai-SB"/>
                <a:ea typeface="DFKai-SB"/>
                <a:cs typeface="DFKai-SB"/>
                <a:sym typeface="DFKai-SB"/>
              </a:rPr>
              <a:t>。」</a:t>
            </a:r>
            <a:endParaRPr sz="2400" b="0" i="0" u="none" dirty="0">
              <a:solidFill>
                <a:schemeClr val="dk1"/>
              </a:solidFill>
              <a:latin typeface="DFKai-SB"/>
              <a:ea typeface="DFKai-SB"/>
              <a:cs typeface="DFKai-SB"/>
              <a:sym typeface="DFKai-SB"/>
            </a:endParaRPr>
          </a:p>
          <a:p>
            <a:pPr marL="0" marR="0" lvl="0" indent="0" algn="r" rtl="0">
              <a:lnSpc>
                <a:spcPct val="100000"/>
              </a:lnSpc>
              <a:spcBef>
                <a:spcPts val="0"/>
              </a:spcBef>
              <a:spcAft>
                <a:spcPts val="0"/>
              </a:spcAft>
              <a:buClr>
                <a:schemeClr val="dk1"/>
              </a:buClr>
              <a:buSzPts val="2400"/>
              <a:buFont typeface="DFKai-SB"/>
              <a:buNone/>
            </a:pPr>
            <a:r>
              <a:rPr lang="en-US" sz="2400" b="0" i="0" u="none" dirty="0">
                <a:solidFill>
                  <a:schemeClr val="dk1"/>
                </a:solidFill>
                <a:latin typeface="DFKai-SB"/>
                <a:ea typeface="DFKai-SB"/>
                <a:cs typeface="DFKai-SB"/>
                <a:sym typeface="DFKai-SB"/>
              </a:rPr>
              <a:t>《</a:t>
            </a:r>
            <a:r>
              <a:rPr lang="en-US" sz="2400" b="0" i="1" u="none" dirty="0" err="1">
                <a:solidFill>
                  <a:schemeClr val="dk1"/>
                </a:solidFill>
                <a:latin typeface="DFKai-SB"/>
                <a:ea typeface="DFKai-SB"/>
                <a:cs typeface="DFKai-SB"/>
                <a:sym typeface="DFKai-SB"/>
              </a:rPr>
              <a:t>基本法》第一百五十八條第三款第一句</a:t>
            </a:r>
            <a:endParaRPr sz="2400" b="0" i="1" u="none" dirty="0">
              <a:solidFill>
                <a:schemeClr val="dk1"/>
              </a:solidFill>
              <a:latin typeface="DFKai-SB"/>
              <a:ea typeface="DFKai-SB"/>
              <a:cs typeface="DFKai-SB"/>
              <a:sym typeface="DFKai-SB"/>
            </a:endParaRPr>
          </a:p>
        </p:txBody>
      </p:sp>
      <p:cxnSp>
        <p:nvCxnSpPr>
          <p:cNvPr id="313" name="Google Shape;313;p13"/>
          <p:cNvCxnSpPr>
            <a:cxnSpLocks/>
          </p:cNvCxnSpPr>
          <p:nvPr/>
        </p:nvCxnSpPr>
        <p:spPr>
          <a:xfrm>
            <a:off x="1442402" y="4368751"/>
            <a:ext cx="7013359" cy="0"/>
          </a:xfrm>
          <a:prstGeom prst="straightConnector1">
            <a:avLst/>
          </a:prstGeom>
          <a:noFill/>
          <a:ln w="9525" cap="flat" cmpd="sng">
            <a:solidFill>
              <a:srgbClr val="FF0000"/>
            </a:solidFill>
            <a:prstDash val="solid"/>
            <a:round/>
            <a:headEnd type="none" w="sm" len="sm"/>
            <a:tailEnd type="none" w="sm" len="sm"/>
          </a:ln>
        </p:spPr>
      </p:cxnSp>
      <p:pic>
        <p:nvPicPr>
          <p:cNvPr id="314" name="Google Shape;314;p13" descr="做一做_logo"/>
          <p:cNvPicPr preferRelativeResize="0"/>
          <p:nvPr/>
        </p:nvPicPr>
        <p:blipFill rotWithShape="1">
          <a:blip r:embed="rId3">
            <a:alphaModFix/>
          </a:blip>
          <a:srcRect/>
          <a:stretch/>
        </p:blipFill>
        <p:spPr>
          <a:xfrm>
            <a:off x="151130" y="98425"/>
            <a:ext cx="2582545" cy="1299210"/>
          </a:xfrm>
          <a:prstGeom prst="rect">
            <a:avLst/>
          </a:prstGeom>
          <a:noFill/>
          <a:ln>
            <a:noFill/>
          </a:ln>
        </p:spPr>
      </p:pic>
      <p:cxnSp>
        <p:nvCxnSpPr>
          <p:cNvPr id="315" name="Google Shape;315;p13"/>
          <p:cNvCxnSpPr>
            <a:cxnSpLocks/>
          </p:cNvCxnSpPr>
          <p:nvPr/>
        </p:nvCxnSpPr>
        <p:spPr>
          <a:xfrm>
            <a:off x="1442402" y="6561788"/>
            <a:ext cx="7013359" cy="0"/>
          </a:xfrm>
          <a:prstGeom prst="straightConnector1">
            <a:avLst/>
          </a:prstGeom>
          <a:noFill/>
          <a:ln w="9525" cap="flat" cmpd="sng">
            <a:solidFill>
              <a:srgbClr val="FF0000"/>
            </a:solidFill>
            <a:prstDash val="solid"/>
            <a:round/>
            <a:headEnd type="none" w="sm" len="sm"/>
            <a:tailEnd type="none" w="sm" len="sm"/>
          </a:ln>
        </p:spPr>
      </p:cxnSp>
      <p:sp>
        <p:nvSpPr>
          <p:cNvPr id="7" name="文字方塊 6">
            <a:extLst>
              <a:ext uri="{FF2B5EF4-FFF2-40B4-BE49-F238E27FC236}">
                <a16:creationId xmlns:a16="http://schemas.microsoft.com/office/drawing/2014/main" id="{27875868-1384-4AEC-B9D3-A79E1C0810F9}"/>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13</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12"/>
                                        </p:tgtEl>
                                        <p:attrNameLst>
                                          <p:attrName>style.visibility</p:attrName>
                                        </p:attrNameLst>
                                      </p:cBhvr>
                                      <p:to>
                                        <p:strVal val="visible"/>
                                      </p:to>
                                    </p:set>
                                    <p:animEffect transition="in" filter="fade">
                                      <p:cBhvr>
                                        <p:cTn id="7" dur="500"/>
                                        <p:tgtEl>
                                          <p:spTgt spid="31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13"/>
                                        </p:tgtEl>
                                        <p:attrNameLst>
                                          <p:attrName>style.visibility</p:attrName>
                                        </p:attrNameLst>
                                      </p:cBhvr>
                                      <p:to>
                                        <p:strVal val="visible"/>
                                      </p:to>
                                    </p:set>
                                    <p:animEffect transition="in" filter="fade">
                                      <p:cBhvr>
                                        <p:cTn id="11" dur="500"/>
                                        <p:tgtEl>
                                          <p:spTgt spid="3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5"/>
                                        </p:tgtEl>
                                        <p:attrNameLst>
                                          <p:attrName>style.visibility</p:attrName>
                                        </p:attrNameLst>
                                      </p:cBhvr>
                                      <p:to>
                                        <p:strVal val="visible"/>
                                      </p:to>
                                    </p:set>
                                    <p:animEffect transition="in" filter="fade">
                                      <p:cBhvr>
                                        <p:cTn id="15" dur="500"/>
                                        <p:tgtEl>
                                          <p:spTgt spid="3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Google Shape;323;p14">
            <a:extLst>
              <a:ext uri="{FF2B5EF4-FFF2-40B4-BE49-F238E27FC236}">
                <a16:creationId xmlns:a16="http://schemas.microsoft.com/office/drawing/2014/main" id="{6B254E3B-C768-E8E8-D775-0654972CEC6C}"/>
              </a:ext>
            </a:extLst>
          </p:cNvPr>
          <p:cNvSpPr txBox="1"/>
          <p:nvPr/>
        </p:nvSpPr>
        <p:spPr>
          <a:xfrm>
            <a:off x="360759" y="3962527"/>
            <a:ext cx="2468166" cy="2452687"/>
          </a:xfrm>
          <a:prstGeom prst="rect">
            <a:avLst/>
          </a:prstGeom>
        </p:spPr>
        <p:txBody>
          <a:bodyPr spcFirstLastPara="1" vert="horz" lIns="91440" tIns="45720" rIns="91440" bIns="45720" rtlCol="0" anchor="ctr" anchorCtr="0">
            <a:normAutofit/>
          </a:bodyPr>
          <a:lstStyle/>
          <a:p>
            <a:pPr marL="0" marR="0" lvl="0" indent="0">
              <a:lnSpc>
                <a:spcPct val="90000"/>
              </a:lnSpc>
              <a:spcBef>
                <a:spcPct val="0"/>
              </a:spcBef>
              <a:spcAft>
                <a:spcPts val="600"/>
              </a:spcAft>
              <a:buClr>
                <a:schemeClr val="dk1"/>
              </a:buClr>
              <a:buSzPts val="2400"/>
            </a:pPr>
            <a:r>
              <a:rPr lang="en-US" sz="2600" b="0" i="1" u="none" kern="1200" dirty="0">
                <a:solidFill>
                  <a:schemeClr val="tx1"/>
                </a:solidFill>
                <a:latin typeface="+mj-lt"/>
                <a:ea typeface="+mj-ea"/>
                <a:cs typeface="+mj-cs"/>
                <a:sym typeface="Times New Roman"/>
              </a:rPr>
              <a:t>（第十三屆全國人民代表大會第三次會議，應出席代表有2956人）</a:t>
            </a:r>
          </a:p>
        </p:txBody>
      </p:sp>
      <p:pic>
        <p:nvPicPr>
          <p:cNvPr id="4" name="Google Shape;322;p14">
            <a:extLst>
              <a:ext uri="{FF2B5EF4-FFF2-40B4-BE49-F238E27FC236}">
                <a16:creationId xmlns:a16="http://schemas.microsoft.com/office/drawing/2014/main" id="{27979DA1-9406-4B4B-566A-ABEF3394279C}"/>
              </a:ext>
            </a:extLst>
          </p:cNvPr>
          <p:cNvPicPr preferRelativeResize="0"/>
          <p:nvPr/>
        </p:nvPicPr>
        <p:blipFill rotWithShape="1">
          <a:blip r:embed="rId2"/>
          <a:srcRect t="24583" b="9750"/>
          <a:stretch/>
        </p:blipFill>
        <p:spPr>
          <a:xfrm>
            <a:off x="0" y="0"/>
            <a:ext cx="9143980" cy="4008005"/>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a:noFill/>
        </p:spPr>
      </p:pic>
      <p:sp>
        <p:nvSpPr>
          <p:cNvPr id="8" name="文字版面配置區 7">
            <a:extLst>
              <a:ext uri="{FF2B5EF4-FFF2-40B4-BE49-F238E27FC236}">
                <a16:creationId xmlns:a16="http://schemas.microsoft.com/office/drawing/2014/main" id="{9CDE544F-AB17-688E-AC5D-92546A305634}"/>
              </a:ext>
            </a:extLst>
          </p:cNvPr>
          <p:cNvSpPr>
            <a:spLocks noGrp="1"/>
          </p:cNvSpPr>
          <p:nvPr>
            <p:ph type="body" idx="1"/>
          </p:nvPr>
        </p:nvSpPr>
        <p:spPr>
          <a:xfrm>
            <a:off x="2828925" y="3710613"/>
            <a:ext cx="5847784" cy="2956517"/>
          </a:xfrm>
        </p:spPr>
        <p:txBody>
          <a:bodyPr vert="horz" lIns="91440" tIns="45720" rIns="91440" bIns="45720" rtlCol="0" anchor="ctr">
            <a:normAutofit/>
          </a:bodyPr>
          <a:lstStyle/>
          <a:p>
            <a:pPr marL="685800" indent="-457200">
              <a:lnSpc>
                <a:spcPct val="90000"/>
              </a:lnSpc>
              <a:buAutoNum type="arabicPeriod" startAt="4"/>
            </a:pPr>
            <a:r>
              <a:rPr lang="zh-TW" altLang="en-US" sz="2400" dirty="0">
                <a:ea typeface="DFKai-SB"/>
                <a:sym typeface="Times New Roman"/>
              </a:rPr>
              <a:t>制定</a:t>
            </a:r>
            <a:r>
              <a:rPr lang="en-US" altLang="zh-TW" sz="2400" dirty="0">
                <a:ea typeface="DFKai-SB"/>
                <a:sym typeface="Times New Roman"/>
              </a:rPr>
              <a:t>《</a:t>
            </a:r>
            <a:r>
              <a:rPr lang="zh-TW" altLang="en-US" sz="2400" dirty="0">
                <a:ea typeface="DFKai-SB"/>
                <a:sym typeface="Times New Roman"/>
              </a:rPr>
              <a:t>基本法</a:t>
            </a:r>
            <a:r>
              <a:rPr lang="en-US" altLang="zh-TW" sz="2400" dirty="0">
                <a:ea typeface="DFKai-SB"/>
                <a:sym typeface="Times New Roman"/>
              </a:rPr>
              <a:t>》</a:t>
            </a:r>
            <a:r>
              <a:rPr lang="zh-TW" altLang="en-US" sz="2400" dirty="0">
                <a:ea typeface="DFKai-SB"/>
                <a:sym typeface="Times New Roman"/>
              </a:rPr>
              <a:t>的是全國人民代表大會，何以解釋權卻歸其常務委員會？</a:t>
            </a:r>
            <a:endParaRPr lang="en-US" altLang="zh-TW" sz="2400" dirty="0">
              <a:ea typeface="DFKai-SB"/>
              <a:sym typeface="Times New Roman"/>
            </a:endParaRPr>
          </a:p>
          <a:p>
            <a:pPr marL="228600" indent="0">
              <a:lnSpc>
                <a:spcPct val="90000"/>
              </a:lnSpc>
              <a:buNone/>
            </a:pPr>
            <a:endParaRPr lang="zh-TW" altLang="en-US" sz="2400" dirty="0">
              <a:ea typeface="DFKai-SB"/>
              <a:sym typeface="Times New Roman"/>
            </a:endParaRPr>
          </a:p>
          <a:p>
            <a:pPr indent="-228600">
              <a:lnSpc>
                <a:spcPct val="90000"/>
              </a:lnSpc>
              <a:buFont typeface="Arial" panose="020B0604020202020204" pitchFamily="34" charset="0"/>
              <a:buChar char="•"/>
            </a:pPr>
            <a:endParaRPr lang="en-US" altLang="zh-TW" sz="1600" kern="1200" dirty="0">
              <a:solidFill>
                <a:schemeClr val="tx1"/>
              </a:solidFill>
              <a:latin typeface="+mn-lt"/>
              <a:ea typeface="+mn-ea"/>
              <a:cs typeface="+mn-cs"/>
            </a:endParaRPr>
          </a:p>
        </p:txBody>
      </p:sp>
      <p:cxnSp>
        <p:nvCxnSpPr>
          <p:cNvPr id="9" name="Google Shape;315;p13">
            <a:extLst>
              <a:ext uri="{FF2B5EF4-FFF2-40B4-BE49-F238E27FC236}">
                <a16:creationId xmlns:a16="http://schemas.microsoft.com/office/drawing/2014/main" id="{A3AF34D7-4B02-C27F-AFE8-222D0F5A6809}"/>
              </a:ext>
            </a:extLst>
          </p:cNvPr>
          <p:cNvCxnSpPr>
            <a:cxnSpLocks/>
          </p:cNvCxnSpPr>
          <p:nvPr/>
        </p:nvCxnSpPr>
        <p:spPr>
          <a:xfrm>
            <a:off x="3556717" y="5941762"/>
            <a:ext cx="5019112" cy="0"/>
          </a:xfrm>
          <a:prstGeom prst="straightConnector1">
            <a:avLst/>
          </a:prstGeom>
          <a:noFill/>
          <a:ln w="9525" cap="flat" cmpd="sng">
            <a:solidFill>
              <a:srgbClr val="FF0000"/>
            </a:solidFill>
            <a:prstDash val="solid"/>
            <a:round/>
            <a:headEnd type="none" w="sm" len="sm"/>
            <a:tailEnd type="none" w="sm" len="sm"/>
          </a:ln>
        </p:spPr>
      </p:cxnSp>
      <p:sp>
        <p:nvSpPr>
          <p:cNvPr id="12" name="文字方塊 11">
            <a:extLst>
              <a:ext uri="{FF2B5EF4-FFF2-40B4-BE49-F238E27FC236}">
                <a16:creationId xmlns:a16="http://schemas.microsoft.com/office/drawing/2014/main" id="{E9D0F9AE-A4C6-BEF1-43E8-A988FAEAB0E5}"/>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14</a:t>
            </a:r>
            <a:endParaRPr lang="zh-HK"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638056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15"/>
          <p:cNvSpPr txBox="1">
            <a:spLocks noGrp="1"/>
          </p:cNvSpPr>
          <p:nvPr>
            <p:ph type="body" idx="1"/>
          </p:nvPr>
        </p:nvSpPr>
        <p:spPr>
          <a:xfrm>
            <a:off x="325314" y="1811215"/>
            <a:ext cx="8682795" cy="4636575"/>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a:p>
            <a:pPr marL="342900" lvl="0" indent="-139700" algn="l" rtl="0">
              <a:spcBef>
                <a:spcPts val="640"/>
              </a:spcBef>
              <a:spcAft>
                <a:spcPts val="0"/>
              </a:spcAft>
              <a:buClr>
                <a:schemeClr val="dk1"/>
              </a:buClr>
              <a:buSzPts val="3200"/>
              <a:buNone/>
            </a:pPr>
            <a:endParaRPr dirty="0"/>
          </a:p>
          <a:p>
            <a:pPr marL="0" lvl="0" indent="0" algn="l" rtl="0">
              <a:spcBef>
                <a:spcPts val="480"/>
              </a:spcBef>
              <a:spcAft>
                <a:spcPts val="0"/>
              </a:spcAft>
              <a:buClr>
                <a:schemeClr val="dk1"/>
              </a:buClr>
              <a:buSzPts val="2400"/>
              <a:buNone/>
            </a:pPr>
            <a:endParaRPr sz="2400" dirty="0">
              <a:latin typeface="DFKai-SB"/>
              <a:ea typeface="DFKai-SB"/>
              <a:cs typeface="DFKai-SB"/>
              <a:sym typeface="DFKai-SB"/>
            </a:endParaRPr>
          </a:p>
          <a:p>
            <a:pPr marL="0" lvl="0" indent="0" algn="l" rtl="0">
              <a:spcBef>
                <a:spcPts val="480"/>
              </a:spcBef>
              <a:spcAft>
                <a:spcPts val="0"/>
              </a:spcAft>
              <a:buClr>
                <a:schemeClr val="dk1"/>
              </a:buClr>
              <a:buSzPts val="2400"/>
              <a:buNone/>
            </a:pPr>
            <a:r>
              <a:rPr lang="en-US" sz="2400" dirty="0">
                <a:latin typeface="標楷體" panose="03000509000000000000" pitchFamily="65" charset="-120"/>
                <a:ea typeface="標楷體" panose="03000509000000000000" pitchFamily="65" charset="-120"/>
                <a:cs typeface="Times New Roman"/>
                <a:sym typeface="Times New Roman"/>
              </a:rPr>
              <a:t>5. 	</a:t>
            </a:r>
            <a:r>
              <a:rPr lang="en-US" sz="2400" dirty="0" err="1">
                <a:latin typeface="標楷體" panose="03000509000000000000" pitchFamily="65" charset="-120"/>
                <a:ea typeface="標楷體" panose="03000509000000000000" pitchFamily="65" charset="-120"/>
                <a:cs typeface="Times New Roman"/>
                <a:sym typeface="Times New Roman"/>
              </a:rPr>
              <a:t>在什麼情況下香港法院應提請全國人大常委會對《基本</a:t>
            </a:r>
            <a:r>
              <a:rPr lang="en-US" sz="2400" dirty="0">
                <a:latin typeface="標楷體" panose="03000509000000000000" pitchFamily="65" charset="-120"/>
                <a:ea typeface="標楷體" panose="03000509000000000000" pitchFamily="65" charset="-120"/>
                <a:cs typeface="Times New Roman"/>
                <a:sym typeface="Times New Roman"/>
              </a:rPr>
              <a:t>	</a:t>
            </a:r>
            <a:r>
              <a:rPr lang="en-US" sz="2400" dirty="0" err="1">
                <a:latin typeface="標楷體" panose="03000509000000000000" pitchFamily="65" charset="-120"/>
                <a:ea typeface="標楷體" panose="03000509000000000000" pitchFamily="65" charset="-120"/>
                <a:cs typeface="Times New Roman"/>
                <a:sym typeface="Times New Roman"/>
              </a:rPr>
              <a:t>法》條文作出解釋</a:t>
            </a:r>
            <a:r>
              <a:rPr lang="en-US" sz="2400" dirty="0">
                <a:latin typeface="標楷體" panose="03000509000000000000" pitchFamily="65" charset="-120"/>
                <a:ea typeface="標楷體" panose="03000509000000000000" pitchFamily="65" charset="-120"/>
                <a:cs typeface="Times New Roman"/>
                <a:sym typeface="Times New Roman"/>
              </a:rPr>
              <a:t>？</a:t>
            </a:r>
            <a:endParaRPr sz="2400" dirty="0">
              <a:latin typeface="標楷體" panose="03000509000000000000" pitchFamily="65" charset="-120"/>
              <a:ea typeface="標楷體" panose="03000509000000000000" pitchFamily="65" charset="-120"/>
              <a:cs typeface="Times New Roman"/>
              <a:sym typeface="Times New Roman"/>
            </a:endParaRPr>
          </a:p>
          <a:p>
            <a:pPr marL="342900" lvl="0" indent="-165100" algn="l" rtl="0">
              <a:lnSpc>
                <a:spcPct val="100000"/>
              </a:lnSpc>
              <a:spcBef>
                <a:spcPts val="1000"/>
              </a:spcBef>
              <a:spcAft>
                <a:spcPts val="0"/>
              </a:spcAft>
              <a:buClr>
                <a:schemeClr val="dk1"/>
              </a:buClr>
              <a:buSzPts val="2800"/>
              <a:buNone/>
            </a:pPr>
            <a:endParaRPr lang="zh-HK" altLang="en-US" sz="2800" dirty="0">
              <a:latin typeface="Times New Roman"/>
              <a:ea typeface="Times New Roman"/>
              <a:cs typeface="Times New Roman"/>
              <a:sym typeface="Times New Roman"/>
            </a:endParaRPr>
          </a:p>
          <a:p>
            <a:pPr marL="0" lvl="0" indent="0" algn="l" rtl="0">
              <a:lnSpc>
                <a:spcPct val="100000"/>
              </a:lnSpc>
              <a:spcBef>
                <a:spcPts val="1000"/>
              </a:spcBef>
              <a:spcAft>
                <a:spcPts val="0"/>
              </a:spcAft>
              <a:buClr>
                <a:schemeClr val="dk1"/>
              </a:buClr>
              <a:buSzPts val="2400"/>
              <a:buNone/>
            </a:pPr>
            <a:r>
              <a:rPr lang="en-US" sz="2400" dirty="0">
                <a:latin typeface="標楷體" panose="03000509000000000000" pitchFamily="65" charset="-120"/>
                <a:ea typeface="標楷體" panose="03000509000000000000" pitchFamily="65" charset="-120"/>
                <a:cs typeface="Times New Roman"/>
                <a:sym typeface="Times New Roman"/>
              </a:rPr>
              <a:t>6. 	</a:t>
            </a:r>
            <a:r>
              <a:rPr lang="en-US" sz="2400" dirty="0" err="1">
                <a:latin typeface="標楷體" panose="03000509000000000000" pitchFamily="65" charset="-120"/>
                <a:ea typeface="標楷體" panose="03000509000000000000" pitchFamily="65" charset="-120"/>
                <a:cs typeface="Times New Roman"/>
                <a:sym typeface="Times New Roman"/>
              </a:rPr>
              <a:t>如全國人大常委會對《基本法》條文作出了解釋，香港</a:t>
            </a:r>
            <a:r>
              <a:rPr lang="en-US" sz="2400" dirty="0">
                <a:latin typeface="標楷體" panose="03000509000000000000" pitchFamily="65" charset="-120"/>
                <a:ea typeface="標楷體" panose="03000509000000000000" pitchFamily="65" charset="-120"/>
                <a:cs typeface="Times New Roman"/>
                <a:sym typeface="Times New Roman"/>
              </a:rPr>
              <a:t>	</a:t>
            </a:r>
            <a:r>
              <a:rPr lang="en-US" sz="2400" dirty="0" err="1">
                <a:latin typeface="標楷體" panose="03000509000000000000" pitchFamily="65" charset="-120"/>
                <a:ea typeface="標楷體" panose="03000509000000000000" pitchFamily="65" charset="-120"/>
                <a:cs typeface="Times New Roman"/>
                <a:sym typeface="Times New Roman"/>
              </a:rPr>
              <a:t>的法院應怎樣</a:t>
            </a:r>
            <a:r>
              <a:rPr lang="en-US" sz="2400" dirty="0">
                <a:latin typeface="標楷體" panose="03000509000000000000" pitchFamily="65" charset="-120"/>
                <a:ea typeface="標楷體" panose="03000509000000000000" pitchFamily="65" charset="-120"/>
                <a:cs typeface="Times New Roman"/>
                <a:sym typeface="Times New Roman"/>
              </a:rPr>
              <a:t>？</a:t>
            </a:r>
            <a:endParaRPr sz="2400" dirty="0">
              <a:latin typeface="標楷體" panose="03000509000000000000" pitchFamily="65" charset="-120"/>
              <a:ea typeface="標楷體" panose="03000509000000000000" pitchFamily="65" charset="-120"/>
              <a:cs typeface="Times New Roman"/>
              <a:sym typeface="Times New Roman"/>
            </a:endParaRPr>
          </a:p>
        </p:txBody>
      </p:sp>
      <p:sp>
        <p:nvSpPr>
          <p:cNvPr id="330" name="Google Shape;330;p15"/>
          <p:cNvSpPr txBox="1"/>
          <p:nvPr/>
        </p:nvSpPr>
        <p:spPr>
          <a:xfrm>
            <a:off x="325315" y="152400"/>
            <a:ext cx="8682795" cy="3606075"/>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ts val="3400"/>
              </a:lnSpc>
              <a:spcBef>
                <a:spcPts val="0"/>
              </a:spcBef>
              <a:spcAft>
                <a:spcPts val="0"/>
              </a:spcAft>
              <a:buClr>
                <a:schemeClr val="dk1"/>
              </a:buClr>
              <a:buSzPts val="2400"/>
              <a:buFont typeface="DFKai-SB"/>
              <a:buNone/>
            </a:pPr>
            <a:r>
              <a:rPr lang="en-US" sz="2100" b="0" i="0" u="none" dirty="0">
                <a:solidFill>
                  <a:schemeClr val="dk1"/>
                </a:solidFill>
                <a:latin typeface="DFKai-SB"/>
                <a:ea typeface="DFKai-SB"/>
                <a:cs typeface="DFKai-SB"/>
                <a:sym typeface="DFKai-SB"/>
              </a:rPr>
              <a:t>「但如香港特別行政區法院在審理案件時需要對本法關於中央人民政府管理的事務或中央和香港特別行政區關係的條款進行解釋，而該條款的解釋又影響到案件的判決，在對該案件作出不可上訴的終局判決前，應由香港特別行政區終審法院請全國人民代表大會常務委員會對有關條款作出解釋。如全國人民代表大會常務委員會作出解釋，香港特別行政區法院在引用該條款時，應以全國人民代表大會常務委員會的解釋為準。但在此以前作出的判決不受影響。」         </a:t>
            </a:r>
          </a:p>
          <a:p>
            <a:pPr marL="0" marR="0" lvl="0" indent="0" algn="l" rtl="0">
              <a:lnSpc>
                <a:spcPts val="1200"/>
              </a:lnSpc>
              <a:spcBef>
                <a:spcPts val="0"/>
              </a:spcBef>
              <a:spcAft>
                <a:spcPts val="0"/>
              </a:spcAft>
              <a:buClr>
                <a:schemeClr val="dk1"/>
              </a:buClr>
              <a:buSzPts val="2400"/>
              <a:buFont typeface="DFKai-SB"/>
              <a:buNone/>
            </a:pPr>
            <a:endParaRPr lang="en-US" sz="2400" b="0" i="0" u="none" dirty="0">
              <a:solidFill>
                <a:schemeClr val="dk1"/>
              </a:solidFill>
              <a:latin typeface="DFKai-SB"/>
              <a:ea typeface="DFKai-SB"/>
              <a:cs typeface="DFKai-SB"/>
              <a:sym typeface="DFKai-SB"/>
            </a:endParaRPr>
          </a:p>
          <a:p>
            <a:pPr marL="0" marR="0" lvl="0" indent="0" algn="r" rtl="0">
              <a:lnSpc>
                <a:spcPct val="100000"/>
              </a:lnSpc>
              <a:spcBef>
                <a:spcPts val="0"/>
              </a:spcBef>
              <a:spcAft>
                <a:spcPts val="0"/>
              </a:spcAft>
              <a:buClr>
                <a:schemeClr val="dk1"/>
              </a:buClr>
              <a:buSzPts val="2400"/>
              <a:buFont typeface="DFKai-SB"/>
              <a:buNone/>
            </a:pPr>
            <a:r>
              <a:rPr lang="en-US" sz="2000" b="0" i="1" u="none" dirty="0">
                <a:solidFill>
                  <a:schemeClr val="dk1"/>
                </a:solidFill>
                <a:latin typeface="DFKai-SB"/>
                <a:ea typeface="DFKai-SB"/>
                <a:cs typeface="DFKai-SB"/>
                <a:sym typeface="DFKai-SB"/>
              </a:rPr>
              <a:t>《</a:t>
            </a:r>
            <a:r>
              <a:rPr lang="en-US" sz="2000" b="0" i="1" u="none" dirty="0" err="1">
                <a:solidFill>
                  <a:schemeClr val="dk1"/>
                </a:solidFill>
                <a:latin typeface="DFKai-SB"/>
                <a:ea typeface="DFKai-SB"/>
                <a:cs typeface="DFKai-SB"/>
                <a:sym typeface="DFKai-SB"/>
              </a:rPr>
              <a:t>基本法》第一百五十八條第三款第二句至末句</a:t>
            </a:r>
            <a:endParaRPr sz="2000" b="0" i="1" u="none" dirty="0">
              <a:solidFill>
                <a:schemeClr val="dk1"/>
              </a:solidFill>
              <a:latin typeface="DFKai-SB"/>
              <a:ea typeface="DFKai-SB"/>
              <a:cs typeface="DFKai-SB"/>
              <a:sym typeface="DFKai-SB"/>
            </a:endParaRPr>
          </a:p>
        </p:txBody>
      </p:sp>
      <p:cxnSp>
        <p:nvCxnSpPr>
          <p:cNvPr id="331" name="Google Shape;331;p15"/>
          <p:cNvCxnSpPr>
            <a:cxnSpLocks/>
          </p:cNvCxnSpPr>
          <p:nvPr/>
        </p:nvCxnSpPr>
        <p:spPr>
          <a:xfrm>
            <a:off x="1322773" y="5194042"/>
            <a:ext cx="7364027" cy="0"/>
          </a:xfrm>
          <a:prstGeom prst="straightConnector1">
            <a:avLst/>
          </a:prstGeom>
          <a:noFill/>
          <a:ln w="9525" cap="flat" cmpd="sng">
            <a:solidFill>
              <a:srgbClr val="FF0000"/>
            </a:solidFill>
            <a:prstDash val="solid"/>
            <a:round/>
            <a:headEnd type="none" w="sm" len="sm"/>
            <a:tailEnd type="none" w="sm" len="sm"/>
          </a:ln>
        </p:spPr>
      </p:cxnSp>
      <p:cxnSp>
        <p:nvCxnSpPr>
          <p:cNvPr id="332" name="Google Shape;332;p15"/>
          <p:cNvCxnSpPr>
            <a:cxnSpLocks/>
          </p:cNvCxnSpPr>
          <p:nvPr/>
        </p:nvCxnSpPr>
        <p:spPr>
          <a:xfrm>
            <a:off x="1303002" y="6535155"/>
            <a:ext cx="7383798" cy="0"/>
          </a:xfrm>
          <a:prstGeom prst="straightConnector1">
            <a:avLst/>
          </a:prstGeom>
          <a:noFill/>
          <a:ln w="9525" cap="flat" cmpd="sng">
            <a:solidFill>
              <a:srgbClr val="FF0000"/>
            </a:solidFill>
            <a:prstDash val="solid"/>
            <a:round/>
            <a:headEnd type="none" w="sm" len="sm"/>
            <a:tailEnd type="none" w="sm" len="sm"/>
          </a:ln>
        </p:spPr>
      </p:cxnSp>
      <p:sp>
        <p:nvSpPr>
          <p:cNvPr id="6" name="文字方塊 5">
            <a:extLst>
              <a:ext uri="{FF2B5EF4-FFF2-40B4-BE49-F238E27FC236}">
                <a16:creationId xmlns:a16="http://schemas.microsoft.com/office/drawing/2014/main" id="{AAC67A0E-BCC8-48B3-82C9-271FD3A90684}"/>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15</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30"/>
                                        </p:tgtEl>
                                        <p:attrNameLst>
                                          <p:attrName>style.visibility</p:attrName>
                                        </p:attrNameLst>
                                      </p:cBhvr>
                                      <p:to>
                                        <p:strVal val="visible"/>
                                      </p:to>
                                    </p:set>
                                    <p:animEffect transition="in" filter="fade">
                                      <p:cBhvr>
                                        <p:cTn id="7" dur="500"/>
                                        <p:tgtEl>
                                          <p:spTgt spid="33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29">
                                            <p:txEl>
                                              <p:pRg st="4" end="4"/>
                                            </p:txEl>
                                          </p:spTgt>
                                        </p:tgtEl>
                                        <p:attrNameLst>
                                          <p:attrName>style.visibility</p:attrName>
                                        </p:attrNameLst>
                                      </p:cBhvr>
                                      <p:to>
                                        <p:strVal val="visible"/>
                                      </p:to>
                                    </p:set>
                                    <p:animEffect transition="in" filter="fade">
                                      <p:cBhvr>
                                        <p:cTn id="12" dur="500"/>
                                        <p:tgtEl>
                                          <p:spTgt spid="329">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31"/>
                                        </p:tgtEl>
                                        <p:attrNameLst>
                                          <p:attrName>style.visibility</p:attrName>
                                        </p:attrNameLst>
                                      </p:cBhvr>
                                      <p:to>
                                        <p:strVal val="visible"/>
                                      </p:to>
                                    </p:set>
                                    <p:animEffect transition="in" filter="fade">
                                      <p:cBhvr>
                                        <p:cTn id="17" dur="500"/>
                                        <p:tgtEl>
                                          <p:spTgt spid="33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29">
                                            <p:txEl>
                                              <p:pRg st="6" end="6"/>
                                            </p:txEl>
                                          </p:spTgt>
                                        </p:tgtEl>
                                        <p:attrNameLst>
                                          <p:attrName>style.visibility</p:attrName>
                                        </p:attrNameLst>
                                      </p:cBhvr>
                                      <p:to>
                                        <p:strVal val="visible"/>
                                      </p:to>
                                    </p:set>
                                    <p:animEffect transition="in" filter="fade">
                                      <p:cBhvr>
                                        <p:cTn id="22" dur="500"/>
                                        <p:tgtEl>
                                          <p:spTgt spid="329">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32"/>
                                        </p:tgtEl>
                                        <p:attrNameLst>
                                          <p:attrName>style.visibility</p:attrName>
                                        </p:attrNameLst>
                                      </p:cBhvr>
                                      <p:to>
                                        <p:strVal val="visible"/>
                                      </p:to>
                                    </p:set>
                                    <p:animEffect transition="in" filter="fade">
                                      <p:cBhvr>
                                        <p:cTn id="27" dur="500"/>
                                        <p:tgtEl>
                                          <p:spTgt spid="3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7" name="Google Shape;337;p16" descr="9-003.gif"/>
          <p:cNvPicPr preferRelativeResize="0"/>
          <p:nvPr/>
        </p:nvPicPr>
        <p:blipFill rotWithShape="1">
          <a:blip r:embed="rId3">
            <a:alphaModFix/>
          </a:blip>
          <a:srcRect/>
          <a:stretch/>
        </p:blipFill>
        <p:spPr>
          <a:xfrm>
            <a:off x="555625" y="3686810"/>
            <a:ext cx="1709420" cy="2618105"/>
          </a:xfrm>
          <a:prstGeom prst="rect">
            <a:avLst/>
          </a:prstGeom>
          <a:noFill/>
          <a:ln>
            <a:noFill/>
          </a:ln>
        </p:spPr>
      </p:pic>
      <p:pic>
        <p:nvPicPr>
          <p:cNvPr id="338" name="Google Shape;338;p16" descr="9-004.gif"/>
          <p:cNvPicPr preferRelativeResize="0"/>
          <p:nvPr/>
        </p:nvPicPr>
        <p:blipFill rotWithShape="1">
          <a:blip r:embed="rId4">
            <a:alphaModFix/>
          </a:blip>
          <a:srcRect/>
          <a:stretch/>
        </p:blipFill>
        <p:spPr>
          <a:xfrm>
            <a:off x="7444105" y="1287145"/>
            <a:ext cx="1219835" cy="2629535"/>
          </a:xfrm>
          <a:prstGeom prst="rect">
            <a:avLst/>
          </a:prstGeom>
          <a:noFill/>
          <a:ln>
            <a:noFill/>
          </a:ln>
        </p:spPr>
      </p:pic>
      <p:sp>
        <p:nvSpPr>
          <p:cNvPr id="339" name="Google Shape;339;p16"/>
          <p:cNvSpPr/>
          <p:nvPr/>
        </p:nvSpPr>
        <p:spPr>
          <a:xfrm>
            <a:off x="2536825" y="3574414"/>
            <a:ext cx="3703320" cy="1859231"/>
          </a:xfrm>
          <a:prstGeom prst="wedgeRoundRectCallout">
            <a:avLst>
              <a:gd name="adj1" fmla="val -62277"/>
              <a:gd name="adj2" fmla="val -15657"/>
              <a:gd name="adj3" fmla="val 16667"/>
            </a:avLst>
          </a:prstGeom>
          <a:solidFill>
            <a:srgbClr val="FDE9D8"/>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8333"/>
              </a:lnSpc>
              <a:spcBef>
                <a:spcPts val="0"/>
              </a:spcBef>
              <a:spcAft>
                <a:spcPts val="0"/>
              </a:spcAft>
              <a:buClr>
                <a:schemeClr val="dk1"/>
              </a:buClr>
              <a:buSzPts val="2400"/>
              <a:buFont typeface="DFKai-SB"/>
              <a:buNone/>
            </a:pPr>
            <a:r>
              <a:rPr lang="en-US" sz="2400" b="0" i="0" u="none" dirty="0" err="1">
                <a:solidFill>
                  <a:schemeClr val="dk1"/>
                </a:solidFill>
                <a:latin typeface="DFKai-SB"/>
                <a:ea typeface="DFKai-SB"/>
                <a:cs typeface="DFKai-SB"/>
                <a:sym typeface="DFKai-SB"/>
              </a:rPr>
              <a:t>假如《基本法》沒有更好的安排，這樣香港特區或國家的利益有可能會受損害</a:t>
            </a:r>
            <a:r>
              <a:rPr lang="en-US" sz="2400" b="0" i="0" u="none" dirty="0">
                <a:solidFill>
                  <a:schemeClr val="dk1"/>
                </a:solidFill>
                <a:latin typeface="DFKai-SB"/>
                <a:ea typeface="DFKai-SB"/>
                <a:cs typeface="DFKai-SB"/>
                <a:sym typeface="DFKai-SB"/>
              </a:rPr>
              <a:t>﹗</a:t>
            </a:r>
            <a:endParaRPr sz="2400" b="0" i="0" u="none" dirty="0">
              <a:solidFill>
                <a:schemeClr val="dk1"/>
              </a:solidFill>
              <a:latin typeface="DFKai-SB"/>
              <a:ea typeface="DFKai-SB"/>
              <a:cs typeface="DFKai-SB"/>
              <a:sym typeface="DFKai-SB"/>
            </a:endParaRPr>
          </a:p>
        </p:txBody>
      </p:sp>
      <p:sp>
        <p:nvSpPr>
          <p:cNvPr id="340" name="Google Shape;340;p16"/>
          <p:cNvSpPr/>
          <p:nvPr/>
        </p:nvSpPr>
        <p:spPr>
          <a:xfrm>
            <a:off x="2803525" y="543560"/>
            <a:ext cx="3345180" cy="2740025"/>
          </a:xfrm>
          <a:prstGeom prst="wedgeRoundRectCallout">
            <a:avLst>
              <a:gd name="adj1" fmla="val 84794"/>
              <a:gd name="adj2" fmla="val 26146"/>
              <a:gd name="adj3" fmla="val 16667"/>
            </a:avLst>
          </a:prstGeom>
          <a:solidFill>
            <a:srgbClr val="EAF1DD"/>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8333"/>
              </a:lnSpc>
              <a:spcBef>
                <a:spcPts val="0"/>
              </a:spcBef>
              <a:spcAft>
                <a:spcPts val="0"/>
              </a:spcAft>
              <a:buClr>
                <a:schemeClr val="dk1"/>
              </a:buClr>
              <a:buSzPts val="2400"/>
              <a:buFont typeface="DFKai-SB"/>
              <a:buNone/>
            </a:pPr>
            <a:r>
              <a:rPr lang="en-US" sz="2400" b="0" i="0" u="none" dirty="0" err="1">
                <a:solidFill>
                  <a:schemeClr val="dk1"/>
                </a:solidFill>
                <a:latin typeface="DFKai-SB"/>
                <a:ea typeface="DFKai-SB"/>
                <a:cs typeface="DFKai-SB"/>
                <a:sym typeface="DFKai-SB"/>
              </a:rPr>
              <a:t>若關於《基本法》條文的解釋對社會的影響很大，是否仍要等待審案去到不可上訴的階段前，才可以提請人大常委會釋法</a:t>
            </a:r>
            <a:r>
              <a:rPr lang="en-US" sz="2400" b="0" i="0" u="none" dirty="0">
                <a:solidFill>
                  <a:schemeClr val="dk1"/>
                </a:solidFill>
                <a:latin typeface="DFKai-SB"/>
                <a:ea typeface="DFKai-SB"/>
                <a:cs typeface="DFKai-SB"/>
                <a:sym typeface="DFKai-SB"/>
              </a:rPr>
              <a:t>？</a:t>
            </a:r>
            <a:endParaRPr sz="2400" b="0" i="0" u="none" dirty="0">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p:txBody>
      </p:sp>
      <p:sp>
        <p:nvSpPr>
          <p:cNvPr id="6" name="文字方塊 5">
            <a:extLst>
              <a:ext uri="{FF2B5EF4-FFF2-40B4-BE49-F238E27FC236}">
                <a16:creationId xmlns:a16="http://schemas.microsoft.com/office/drawing/2014/main" id="{0C16ACD3-8E5E-4969-8B60-06CCE11810B4}"/>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16</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8"/>
                                        </p:tgtEl>
                                        <p:attrNameLst>
                                          <p:attrName>style.visibility</p:attrName>
                                        </p:attrNameLst>
                                      </p:cBhvr>
                                      <p:to>
                                        <p:strVal val="visible"/>
                                      </p:to>
                                    </p:set>
                                    <p:animEffect transition="in" filter="fade">
                                      <p:cBhvr>
                                        <p:cTn id="7" dur="500"/>
                                        <p:tgtEl>
                                          <p:spTgt spid="33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40"/>
                                        </p:tgtEl>
                                        <p:attrNameLst>
                                          <p:attrName>style.visibility</p:attrName>
                                        </p:attrNameLst>
                                      </p:cBhvr>
                                      <p:to>
                                        <p:strVal val="visible"/>
                                      </p:to>
                                    </p:set>
                                    <p:animEffect transition="in" filter="fade">
                                      <p:cBhvr>
                                        <p:cTn id="11" dur="500"/>
                                        <p:tgtEl>
                                          <p:spTgt spid="34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337"/>
                                        </p:tgtEl>
                                        <p:attrNameLst>
                                          <p:attrName>style.visibility</p:attrName>
                                        </p:attrNameLst>
                                      </p:cBhvr>
                                      <p:to>
                                        <p:strVal val="visible"/>
                                      </p:to>
                                    </p:set>
                                    <p:animEffect transition="in" filter="fade">
                                      <p:cBhvr>
                                        <p:cTn id="16" dur="500"/>
                                        <p:tgtEl>
                                          <p:spTgt spid="337"/>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339"/>
                                        </p:tgtEl>
                                        <p:attrNameLst>
                                          <p:attrName>style.visibility</p:attrName>
                                        </p:attrNameLst>
                                      </p:cBhvr>
                                      <p:to>
                                        <p:strVal val="visible"/>
                                      </p:to>
                                    </p:set>
                                    <p:animEffect transition="in" filter="fade">
                                      <p:cBhvr>
                                        <p:cTn id="20"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17"/>
          <p:cNvSpPr txBox="1">
            <a:spLocks noGrp="1"/>
          </p:cNvSpPr>
          <p:nvPr>
            <p:ph type="body" idx="1"/>
          </p:nvPr>
        </p:nvSpPr>
        <p:spPr>
          <a:xfrm>
            <a:off x="457200" y="1644162"/>
            <a:ext cx="8458200" cy="4803628"/>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dirty="0">
              <a:latin typeface="標楷體" panose="03000509000000000000" pitchFamily="65" charset="-120"/>
              <a:ea typeface="標楷體" panose="03000509000000000000" pitchFamily="65" charset="-120"/>
            </a:endParaRPr>
          </a:p>
          <a:p>
            <a:pPr marL="0" lvl="0" indent="0" algn="l" rtl="0">
              <a:spcBef>
                <a:spcPts val="480"/>
              </a:spcBef>
              <a:spcAft>
                <a:spcPts val="0"/>
              </a:spcAft>
              <a:buClr>
                <a:schemeClr val="dk1"/>
              </a:buClr>
              <a:buSzPts val="2400"/>
              <a:buNone/>
            </a:pPr>
            <a:endParaRPr sz="2400" dirty="0">
              <a:latin typeface="標楷體" panose="03000509000000000000" pitchFamily="65" charset="-120"/>
              <a:ea typeface="標楷體" panose="03000509000000000000" pitchFamily="65" charset="-120"/>
              <a:cs typeface="DFKai-SB"/>
              <a:sym typeface="DFKai-SB"/>
            </a:endParaRPr>
          </a:p>
          <a:p>
            <a:pPr marL="0" lvl="0" indent="0" algn="l" rtl="0">
              <a:spcBef>
                <a:spcPts val="480"/>
              </a:spcBef>
              <a:spcAft>
                <a:spcPts val="0"/>
              </a:spcAft>
              <a:buClr>
                <a:schemeClr val="dk1"/>
              </a:buClr>
              <a:buSzPts val="2400"/>
              <a:buNone/>
            </a:pPr>
            <a:r>
              <a:rPr lang="en-US" sz="2400" dirty="0">
                <a:latin typeface="標楷體" panose="03000509000000000000" pitchFamily="65" charset="-120"/>
                <a:ea typeface="標楷體" panose="03000509000000000000" pitchFamily="65" charset="-120"/>
                <a:cs typeface="Times New Roman"/>
                <a:sym typeface="Times New Roman"/>
              </a:rPr>
              <a:t>7. </a:t>
            </a:r>
            <a:r>
              <a:rPr lang="en-US" sz="2400" dirty="0" err="1">
                <a:latin typeface="標楷體" panose="03000509000000000000" pitchFamily="65" charset="-120"/>
                <a:ea typeface="標楷體" panose="03000509000000000000" pitchFamily="65" charset="-120"/>
                <a:cs typeface="Times New Roman"/>
                <a:sym typeface="Times New Roman"/>
              </a:rPr>
              <a:t>上面這條文怎樣可以較及時地處理關於解釋《基本法》條文帶來的爭拗</a:t>
            </a:r>
            <a:r>
              <a:rPr lang="en-US" sz="2400" dirty="0">
                <a:latin typeface="標楷體" panose="03000509000000000000" pitchFamily="65" charset="-120"/>
                <a:ea typeface="標楷體" panose="03000509000000000000" pitchFamily="65" charset="-120"/>
                <a:cs typeface="Times New Roman"/>
                <a:sym typeface="Times New Roman"/>
              </a:rPr>
              <a:t>？</a:t>
            </a:r>
            <a:endParaRPr sz="2400" dirty="0">
              <a:latin typeface="標楷體" panose="03000509000000000000" pitchFamily="65" charset="-120"/>
              <a:ea typeface="標楷體" panose="03000509000000000000" pitchFamily="65" charset="-120"/>
              <a:cs typeface="Times New Roman"/>
              <a:sym typeface="Times New Roman"/>
            </a:endParaRPr>
          </a:p>
          <a:p>
            <a:pPr marL="0" lvl="0" indent="0" algn="l" rtl="0">
              <a:lnSpc>
                <a:spcPct val="100000"/>
              </a:lnSpc>
              <a:spcBef>
                <a:spcPts val="1000"/>
              </a:spcBef>
              <a:spcAft>
                <a:spcPts val="0"/>
              </a:spcAft>
              <a:buClr>
                <a:schemeClr val="dk1"/>
              </a:buClr>
              <a:buSzPts val="2400"/>
              <a:buNone/>
            </a:pPr>
            <a:endParaRPr lang="en-US" sz="2800" dirty="0">
              <a:latin typeface="標楷體" panose="03000509000000000000" pitchFamily="65" charset="-120"/>
              <a:ea typeface="標楷體" panose="03000509000000000000" pitchFamily="65" charset="-120"/>
              <a:cs typeface="Times New Roman"/>
              <a:sym typeface="Times New Roman"/>
            </a:endParaRPr>
          </a:p>
          <a:p>
            <a:pPr marL="0" lvl="0" indent="0" algn="l" rtl="0">
              <a:lnSpc>
                <a:spcPct val="100000"/>
              </a:lnSpc>
              <a:spcBef>
                <a:spcPts val="1000"/>
              </a:spcBef>
              <a:spcAft>
                <a:spcPts val="0"/>
              </a:spcAft>
              <a:buClr>
                <a:schemeClr val="dk1"/>
              </a:buClr>
              <a:buSzPts val="2400"/>
              <a:buNone/>
            </a:pPr>
            <a:r>
              <a:rPr lang="en-US" sz="2800" dirty="0">
                <a:latin typeface="標楷體" panose="03000509000000000000" pitchFamily="65" charset="-120"/>
                <a:ea typeface="標楷體" panose="03000509000000000000" pitchFamily="65" charset="-120"/>
                <a:cs typeface="Times New Roman"/>
                <a:sym typeface="Times New Roman"/>
              </a:rPr>
              <a:t>8. </a:t>
            </a:r>
            <a:r>
              <a:rPr lang="en-US" sz="2400" dirty="0" err="1">
                <a:latin typeface="標楷體" panose="03000509000000000000" pitchFamily="65" charset="-120"/>
                <a:ea typeface="標楷體" panose="03000509000000000000" pitchFamily="65" charset="-120"/>
                <a:cs typeface="Times New Roman"/>
                <a:sym typeface="Times New Roman"/>
              </a:rPr>
              <a:t>關於《基本法》的解釋，第一百五十八條怎樣體現了「一國兩制」的原則</a:t>
            </a:r>
            <a:r>
              <a:rPr lang="en-US" sz="2400" dirty="0">
                <a:latin typeface="標楷體" panose="03000509000000000000" pitchFamily="65" charset="-120"/>
                <a:ea typeface="標楷體" panose="03000509000000000000" pitchFamily="65" charset="-120"/>
                <a:cs typeface="Times New Roman"/>
                <a:sym typeface="Times New Roman"/>
              </a:rPr>
              <a:t>？</a:t>
            </a:r>
            <a:endParaRPr sz="2400" dirty="0">
              <a:latin typeface="標楷體" panose="03000509000000000000" pitchFamily="65" charset="-120"/>
              <a:ea typeface="標楷體" panose="03000509000000000000" pitchFamily="65" charset="-120"/>
              <a:cs typeface="Times New Roman"/>
              <a:sym typeface="Times New Roman"/>
            </a:endParaRPr>
          </a:p>
        </p:txBody>
      </p:sp>
      <p:sp>
        <p:nvSpPr>
          <p:cNvPr id="346" name="Google Shape;346;p17"/>
          <p:cNvSpPr txBox="1"/>
          <p:nvPr/>
        </p:nvSpPr>
        <p:spPr>
          <a:xfrm>
            <a:off x="1144270" y="454025"/>
            <a:ext cx="7863840" cy="1753235"/>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DFKai-SB"/>
              <a:buNone/>
            </a:pPr>
            <a:r>
              <a:rPr lang="en-US" sz="2800" b="0" i="0" u="none" dirty="0">
                <a:solidFill>
                  <a:schemeClr val="dk1"/>
                </a:solidFill>
                <a:latin typeface="DFKai-SB"/>
                <a:ea typeface="DFKai-SB"/>
                <a:cs typeface="DFKai-SB"/>
                <a:sym typeface="DFKai-SB"/>
              </a:rPr>
              <a:t>「</a:t>
            </a:r>
            <a:r>
              <a:rPr lang="en-US" sz="2800" b="0" i="0" u="none" dirty="0" err="1">
                <a:solidFill>
                  <a:schemeClr val="dk1"/>
                </a:solidFill>
                <a:latin typeface="DFKai-SB"/>
                <a:ea typeface="DFKai-SB"/>
                <a:cs typeface="DFKai-SB"/>
                <a:sym typeface="DFKai-SB"/>
              </a:rPr>
              <a:t>全國人民代表大會常務委員會在對本法進行解釋前，徵詢其所屬的香港特別行政區基本法委員會的意見</a:t>
            </a:r>
            <a:r>
              <a:rPr lang="en-US" sz="2800" b="0" i="0" u="none" dirty="0">
                <a:solidFill>
                  <a:schemeClr val="dk1"/>
                </a:solidFill>
                <a:latin typeface="DFKai-SB"/>
                <a:ea typeface="DFKai-SB"/>
                <a:cs typeface="DFKai-SB"/>
                <a:sym typeface="DFKai-SB"/>
              </a:rPr>
              <a:t>。」</a:t>
            </a:r>
            <a:endParaRPr sz="2800" b="0" i="0" u="none" dirty="0">
              <a:solidFill>
                <a:schemeClr val="dk1"/>
              </a:solidFill>
              <a:latin typeface="DFKai-SB"/>
              <a:ea typeface="DFKai-SB"/>
              <a:cs typeface="DFKai-SB"/>
              <a:sym typeface="DFKai-SB"/>
            </a:endParaRPr>
          </a:p>
          <a:p>
            <a:pPr marL="0" marR="0" lvl="0" indent="0" algn="r" rtl="0">
              <a:lnSpc>
                <a:spcPct val="100000"/>
              </a:lnSpc>
              <a:spcBef>
                <a:spcPts val="0"/>
              </a:spcBef>
              <a:spcAft>
                <a:spcPts val="0"/>
              </a:spcAft>
              <a:buClr>
                <a:schemeClr val="dk1"/>
              </a:buClr>
              <a:buSzPts val="2400"/>
              <a:buFont typeface="DFKai-SB"/>
              <a:buNone/>
            </a:pPr>
            <a:r>
              <a:rPr lang="en-US" sz="2400" b="0" i="0" u="none" dirty="0">
                <a:solidFill>
                  <a:schemeClr val="dk1"/>
                </a:solidFill>
                <a:latin typeface="DFKai-SB"/>
                <a:ea typeface="DFKai-SB"/>
                <a:cs typeface="DFKai-SB"/>
                <a:sym typeface="DFKai-SB"/>
              </a:rPr>
              <a:t>《</a:t>
            </a:r>
            <a:r>
              <a:rPr lang="en-US" sz="2400" b="0" i="0" u="none" dirty="0" err="1">
                <a:solidFill>
                  <a:schemeClr val="dk1"/>
                </a:solidFill>
                <a:latin typeface="DFKai-SB"/>
                <a:ea typeface="DFKai-SB"/>
                <a:cs typeface="DFKai-SB"/>
                <a:sym typeface="DFKai-SB"/>
              </a:rPr>
              <a:t>基本法》第一百五十八條第四款</a:t>
            </a:r>
            <a:endParaRPr sz="2400" b="0" i="0" u="none" dirty="0">
              <a:solidFill>
                <a:schemeClr val="dk1"/>
              </a:solidFill>
              <a:latin typeface="DFKai-SB"/>
              <a:ea typeface="DFKai-SB"/>
              <a:cs typeface="DFKai-SB"/>
              <a:sym typeface="DFKai-SB"/>
            </a:endParaRPr>
          </a:p>
        </p:txBody>
      </p:sp>
      <p:cxnSp>
        <p:nvCxnSpPr>
          <p:cNvPr id="347" name="Google Shape;347;p17"/>
          <p:cNvCxnSpPr/>
          <p:nvPr/>
        </p:nvCxnSpPr>
        <p:spPr>
          <a:xfrm>
            <a:off x="909955" y="3893185"/>
            <a:ext cx="7776845" cy="0"/>
          </a:xfrm>
          <a:prstGeom prst="straightConnector1">
            <a:avLst/>
          </a:prstGeom>
          <a:noFill/>
          <a:ln w="9525" cap="flat" cmpd="sng">
            <a:solidFill>
              <a:srgbClr val="FF0000"/>
            </a:solidFill>
            <a:prstDash val="solid"/>
            <a:round/>
            <a:headEnd type="none" w="sm" len="sm"/>
            <a:tailEnd type="none" w="sm" len="sm"/>
          </a:ln>
        </p:spPr>
      </p:cxnSp>
      <p:cxnSp>
        <p:nvCxnSpPr>
          <p:cNvPr id="348" name="Google Shape;348;p17"/>
          <p:cNvCxnSpPr/>
          <p:nvPr/>
        </p:nvCxnSpPr>
        <p:spPr>
          <a:xfrm>
            <a:off x="1012190" y="5452110"/>
            <a:ext cx="7776845" cy="0"/>
          </a:xfrm>
          <a:prstGeom prst="straightConnector1">
            <a:avLst/>
          </a:prstGeom>
          <a:noFill/>
          <a:ln w="9525" cap="flat" cmpd="sng">
            <a:solidFill>
              <a:srgbClr val="FF0000"/>
            </a:solidFill>
            <a:prstDash val="solid"/>
            <a:round/>
            <a:headEnd type="none" w="sm" len="sm"/>
            <a:tailEnd type="none" w="sm" len="sm"/>
          </a:ln>
        </p:spPr>
      </p:cxnSp>
      <p:sp>
        <p:nvSpPr>
          <p:cNvPr id="6" name="文字方塊 5">
            <a:extLst>
              <a:ext uri="{FF2B5EF4-FFF2-40B4-BE49-F238E27FC236}">
                <a16:creationId xmlns:a16="http://schemas.microsoft.com/office/drawing/2014/main" id="{778B3887-80A1-4012-A06F-6AE2A95F138A}"/>
              </a:ext>
            </a:extLst>
          </p:cNvPr>
          <p:cNvSpPr txBox="1"/>
          <p:nvPr/>
        </p:nvSpPr>
        <p:spPr>
          <a:xfrm>
            <a:off x="8713714"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17</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346"/>
                                        </p:tgtEl>
                                        <p:attrNameLst>
                                          <p:attrName>style.visibility</p:attrName>
                                        </p:attrNameLst>
                                      </p:cBhvr>
                                      <p:to>
                                        <p:strVal val="visible"/>
                                      </p:to>
                                    </p:set>
                                    <p:animEffect transition="in" filter="fade">
                                      <p:cBhvr>
                                        <p:cTn id="7" dur="500"/>
                                        <p:tgtEl>
                                          <p:spTgt spid="34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5">
                                            <p:txEl>
                                              <p:pRg st="2" end="2"/>
                                            </p:txEl>
                                          </p:spTgt>
                                        </p:tgtEl>
                                        <p:attrNameLst>
                                          <p:attrName>style.visibility</p:attrName>
                                        </p:attrNameLst>
                                      </p:cBhvr>
                                      <p:to>
                                        <p:strVal val="visible"/>
                                      </p:to>
                                    </p:set>
                                    <p:animEffect transition="in" filter="fade">
                                      <p:cBhvr>
                                        <p:cTn id="12" dur="500"/>
                                        <p:tgtEl>
                                          <p:spTgt spid="345">
                                            <p:txEl>
                                              <p:pRg st="2" end="2"/>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347"/>
                                        </p:tgtEl>
                                        <p:attrNameLst>
                                          <p:attrName>style.visibility</p:attrName>
                                        </p:attrNameLst>
                                      </p:cBhvr>
                                      <p:to>
                                        <p:strVal val="visible"/>
                                      </p:to>
                                    </p:set>
                                    <p:animEffect transition="in" filter="fade">
                                      <p:cBhvr>
                                        <p:cTn id="15" dur="500"/>
                                        <p:tgtEl>
                                          <p:spTgt spid="34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45">
                                            <p:txEl>
                                              <p:pRg st="4" end="4"/>
                                            </p:txEl>
                                          </p:spTgt>
                                        </p:tgtEl>
                                        <p:attrNameLst>
                                          <p:attrName>style.visibility</p:attrName>
                                        </p:attrNameLst>
                                      </p:cBhvr>
                                      <p:to>
                                        <p:strVal val="visible"/>
                                      </p:to>
                                    </p:set>
                                    <p:animEffect transition="in" filter="fade">
                                      <p:cBhvr>
                                        <p:cTn id="20" dur="500"/>
                                        <p:tgtEl>
                                          <p:spTgt spid="345">
                                            <p:txEl>
                                              <p:pRg st="4" end="4"/>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348"/>
                                        </p:tgtEl>
                                        <p:attrNameLst>
                                          <p:attrName>style.visibility</p:attrName>
                                        </p:attrNameLst>
                                      </p:cBhvr>
                                      <p:to>
                                        <p:strVal val="visible"/>
                                      </p:to>
                                    </p:set>
                                    <p:animEffect transition="in" filter="fade">
                                      <p:cBhvr>
                                        <p:cTn id="23" dur="500"/>
                                        <p:tgtEl>
                                          <p:spTgt spid="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2"/>
        <p:cNvGrpSpPr/>
        <p:nvPr/>
      </p:nvGrpSpPr>
      <p:grpSpPr>
        <a:xfrm>
          <a:off x="0" y="0"/>
          <a:ext cx="0" cy="0"/>
          <a:chOff x="0" y="0"/>
          <a:chExt cx="0" cy="0"/>
        </a:xfrm>
      </p:grpSpPr>
      <p:pic>
        <p:nvPicPr>
          <p:cNvPr id="353" name="Google Shape;353;p18"/>
          <p:cNvPicPr preferRelativeResize="0"/>
          <p:nvPr/>
        </p:nvPicPr>
        <p:blipFill rotWithShape="1">
          <a:blip r:embed="rId3">
            <a:alphaModFix/>
          </a:blip>
          <a:srcRect/>
          <a:stretch/>
        </p:blipFill>
        <p:spPr>
          <a:xfrm>
            <a:off x="457200" y="269240"/>
            <a:ext cx="2543175" cy="1764030"/>
          </a:xfrm>
          <a:prstGeom prst="rect">
            <a:avLst/>
          </a:prstGeom>
          <a:noFill/>
          <a:ln>
            <a:noFill/>
          </a:ln>
        </p:spPr>
      </p:pic>
      <p:sp>
        <p:nvSpPr>
          <p:cNvPr id="354" name="Google Shape;354;p18"/>
          <p:cNvSpPr txBox="1">
            <a:spLocks noGrp="1"/>
          </p:cNvSpPr>
          <p:nvPr>
            <p:ph type="body" idx="1"/>
          </p:nvPr>
        </p:nvSpPr>
        <p:spPr>
          <a:xfrm>
            <a:off x="457200" y="2033270"/>
            <a:ext cx="8229600" cy="4525963"/>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800"/>
              <a:buNone/>
            </a:pPr>
            <a:r>
              <a:rPr lang="en-US" sz="2800" dirty="0">
                <a:latin typeface="標楷體" panose="03000509000000000000" pitchFamily="65" charset="-120"/>
                <a:ea typeface="標楷體" panose="03000509000000000000" pitchFamily="65" charset="-120"/>
                <a:cs typeface="DFKai-SB"/>
                <a:sym typeface="DFKai-SB"/>
              </a:rPr>
              <a:t>       </a:t>
            </a:r>
            <a:r>
              <a:rPr lang="en-US" sz="2800" b="1" u="sng" dirty="0" err="1">
                <a:latin typeface="標楷體" panose="03000509000000000000" pitchFamily="65" charset="-120"/>
                <a:ea typeface="標楷體" panose="03000509000000000000" pitchFamily="65" charset="-120"/>
                <a:cs typeface="DFKai-SB"/>
                <a:sym typeface="DFKai-SB"/>
              </a:rPr>
              <a:t>香港特別行政區基本法委員會</a:t>
            </a:r>
            <a:r>
              <a:rPr lang="en-US" sz="2800" b="1" u="sng" dirty="0">
                <a:latin typeface="標楷體" panose="03000509000000000000" pitchFamily="65" charset="-120"/>
                <a:ea typeface="標楷體" panose="03000509000000000000" pitchFamily="65" charset="-120"/>
                <a:cs typeface="DFKai-SB"/>
                <a:sym typeface="DFKai-SB"/>
              </a:rPr>
              <a:t> </a:t>
            </a:r>
            <a:r>
              <a:rPr lang="en-US" sz="2800" dirty="0">
                <a:latin typeface="標楷體" panose="03000509000000000000" pitchFamily="65" charset="-120"/>
                <a:ea typeface="標楷體" panose="03000509000000000000" pitchFamily="65" charset="-120"/>
                <a:cs typeface="DFKai-SB"/>
                <a:sym typeface="DFKai-SB"/>
              </a:rPr>
              <a:t>                     </a:t>
            </a:r>
            <a:endParaRPr sz="2800" dirty="0">
              <a:latin typeface="標楷體" panose="03000509000000000000" pitchFamily="65" charset="-120"/>
              <a:ea typeface="標楷體" panose="03000509000000000000" pitchFamily="65" charset="-120"/>
              <a:cs typeface="DFKai-SB"/>
              <a:sym typeface="DFKai-SB"/>
            </a:endParaRPr>
          </a:p>
          <a:p>
            <a:pPr marL="0" lvl="0" indent="0" algn="l" rtl="0">
              <a:lnSpc>
                <a:spcPct val="100000"/>
              </a:lnSpc>
              <a:spcBef>
                <a:spcPts val="1200"/>
              </a:spcBef>
              <a:spcAft>
                <a:spcPts val="0"/>
              </a:spcAft>
              <a:buClr>
                <a:schemeClr val="dk1"/>
              </a:buClr>
              <a:buSzPts val="2800"/>
              <a:buNone/>
            </a:pPr>
            <a:r>
              <a:rPr lang="en-US" sz="2800" dirty="0">
                <a:latin typeface="標楷體" panose="03000509000000000000" pitchFamily="65" charset="-120"/>
                <a:ea typeface="標楷體" panose="03000509000000000000" pitchFamily="65" charset="-120"/>
                <a:cs typeface="Times New Roman"/>
                <a:sym typeface="Times New Roman"/>
              </a:rPr>
              <a:t>現屆（2018年6月22日第十三屆全國人</a:t>
            </a:r>
            <a:r>
              <a:rPr lang="en-US" sz="2800" dirty="0">
                <a:latin typeface="標楷體" panose="03000509000000000000" pitchFamily="65" charset="-120"/>
                <a:ea typeface="標楷體" panose="03000509000000000000" pitchFamily="65" charset="-120"/>
                <a:cs typeface="DFKai-SB"/>
                <a:sym typeface="DFKai-SB"/>
              </a:rPr>
              <a:t>民代表大會常務委員會第三次會議通過）成員包括：</a:t>
            </a:r>
            <a:endParaRPr sz="2800" dirty="0">
              <a:latin typeface="標楷體" panose="03000509000000000000" pitchFamily="65" charset="-120"/>
              <a:ea typeface="標楷體" panose="03000509000000000000" pitchFamily="65" charset="-120"/>
              <a:cs typeface="DFKai-SB"/>
              <a:sym typeface="DFKai-SB"/>
            </a:endParaRPr>
          </a:p>
          <a:p>
            <a:pPr marL="0" lvl="0" indent="0" algn="l" rtl="0">
              <a:spcBef>
                <a:spcPts val="560"/>
              </a:spcBef>
              <a:spcAft>
                <a:spcPts val="0"/>
              </a:spcAft>
              <a:buClr>
                <a:schemeClr val="dk1"/>
              </a:buClr>
              <a:buSzPts val="2800"/>
              <a:buNone/>
            </a:pPr>
            <a:r>
              <a:rPr lang="en-US" sz="2800" dirty="0">
                <a:latin typeface="標楷體" panose="03000509000000000000" pitchFamily="65" charset="-120"/>
                <a:ea typeface="標楷體" panose="03000509000000000000" pitchFamily="65" charset="-120"/>
                <a:cs typeface="DFKai-SB"/>
                <a:sym typeface="DFKai-SB"/>
              </a:rPr>
              <a:t>- </a:t>
            </a:r>
            <a:r>
              <a:rPr lang="en-US" sz="2800" dirty="0" err="1">
                <a:latin typeface="標楷體" panose="03000509000000000000" pitchFamily="65" charset="-120"/>
                <a:ea typeface="標楷體" panose="03000509000000000000" pitchFamily="65" charset="-120"/>
                <a:cs typeface="DFKai-SB"/>
                <a:sym typeface="DFKai-SB"/>
              </a:rPr>
              <a:t>主任：沈春耀</a:t>
            </a:r>
            <a:endParaRPr sz="2800" dirty="0">
              <a:latin typeface="標楷體" panose="03000509000000000000" pitchFamily="65" charset="-120"/>
              <a:ea typeface="標楷體" panose="03000509000000000000" pitchFamily="65" charset="-120"/>
              <a:cs typeface="DFKai-SB"/>
              <a:sym typeface="DFKai-SB"/>
            </a:endParaRPr>
          </a:p>
          <a:p>
            <a:pPr marL="0" lvl="0" indent="0" algn="l" rtl="0">
              <a:spcBef>
                <a:spcPts val="560"/>
              </a:spcBef>
              <a:spcAft>
                <a:spcPts val="0"/>
              </a:spcAft>
              <a:buClr>
                <a:schemeClr val="dk1"/>
              </a:buClr>
              <a:buSzPts val="2800"/>
              <a:buNone/>
            </a:pPr>
            <a:r>
              <a:rPr lang="en-US" sz="2800" dirty="0">
                <a:latin typeface="標楷體" panose="03000509000000000000" pitchFamily="65" charset="-120"/>
                <a:ea typeface="標楷體" panose="03000509000000000000" pitchFamily="65" charset="-120"/>
                <a:cs typeface="DFKai-SB"/>
                <a:sym typeface="DFKai-SB"/>
              </a:rPr>
              <a:t>- </a:t>
            </a:r>
            <a:r>
              <a:rPr lang="en-US" sz="2800" dirty="0" err="1">
                <a:latin typeface="標楷體" panose="03000509000000000000" pitchFamily="65" charset="-120"/>
                <a:ea typeface="標楷體" panose="03000509000000000000" pitchFamily="65" charset="-120"/>
                <a:cs typeface="DFKai-SB"/>
                <a:sym typeface="DFKai-SB"/>
              </a:rPr>
              <a:t>副主任</a:t>
            </a:r>
            <a:r>
              <a:rPr lang="en-US" sz="2800" dirty="0">
                <a:latin typeface="標楷體" panose="03000509000000000000" pitchFamily="65" charset="-120"/>
                <a:ea typeface="標楷體" panose="03000509000000000000" pitchFamily="65" charset="-120"/>
                <a:cs typeface="DFKai-SB"/>
                <a:sym typeface="DFKai-SB"/>
              </a:rPr>
              <a:t>：*</a:t>
            </a:r>
            <a:r>
              <a:rPr lang="en-US" sz="2800" dirty="0" err="1">
                <a:latin typeface="標楷體" panose="03000509000000000000" pitchFamily="65" charset="-120"/>
                <a:ea typeface="標楷體" panose="03000509000000000000" pitchFamily="65" charset="-120"/>
                <a:cs typeface="DFKai-SB"/>
                <a:sym typeface="DFKai-SB"/>
              </a:rPr>
              <a:t>譚惠珠、張勇</a:t>
            </a:r>
            <a:endParaRPr sz="2800" dirty="0">
              <a:latin typeface="標楷體" panose="03000509000000000000" pitchFamily="65" charset="-120"/>
              <a:ea typeface="標楷體" panose="03000509000000000000" pitchFamily="65" charset="-120"/>
              <a:cs typeface="DFKai-SB"/>
              <a:sym typeface="DFKai-SB"/>
            </a:endParaRPr>
          </a:p>
          <a:p>
            <a:pPr marL="0" lvl="0" indent="0" algn="l" rtl="0">
              <a:spcBef>
                <a:spcPts val="560"/>
              </a:spcBef>
              <a:spcAft>
                <a:spcPts val="0"/>
              </a:spcAft>
              <a:buClr>
                <a:schemeClr val="dk1"/>
              </a:buClr>
              <a:buSzPts val="2800"/>
              <a:buNone/>
            </a:pPr>
            <a:r>
              <a:rPr lang="en-US" sz="2800" dirty="0">
                <a:latin typeface="標楷體" panose="03000509000000000000" pitchFamily="65" charset="-120"/>
                <a:ea typeface="標楷體" panose="03000509000000000000" pitchFamily="65" charset="-120"/>
                <a:cs typeface="DFKai-SB"/>
                <a:sym typeface="DFKai-SB"/>
              </a:rPr>
              <a:t>- </a:t>
            </a:r>
            <a:r>
              <a:rPr lang="en-US" sz="2800" dirty="0" err="1">
                <a:latin typeface="標楷體" panose="03000509000000000000" pitchFamily="65" charset="-120"/>
                <a:ea typeface="標楷體" panose="03000509000000000000" pitchFamily="65" charset="-120"/>
                <a:cs typeface="DFKai-SB"/>
                <a:sym typeface="DFKai-SB"/>
              </a:rPr>
              <a:t>委員</a:t>
            </a:r>
            <a:r>
              <a:rPr lang="en-US" sz="2800" dirty="0">
                <a:latin typeface="標楷體" panose="03000509000000000000" pitchFamily="65" charset="-120"/>
                <a:ea typeface="標楷體" panose="03000509000000000000" pitchFamily="65" charset="-120"/>
                <a:cs typeface="DFKai-SB"/>
                <a:sym typeface="DFKai-SB"/>
              </a:rPr>
              <a:t>：*劉廼</a:t>
            </a:r>
            <a:r>
              <a:rPr lang="en-US" sz="2800" dirty="0">
                <a:latin typeface="標楷體" panose="03000509000000000000" pitchFamily="65" charset="-120"/>
                <a:ea typeface="標楷體" panose="03000509000000000000" pitchFamily="65" charset="-120"/>
                <a:cs typeface="Times New Roman"/>
                <a:sym typeface="Times New Roman"/>
              </a:rPr>
              <a:t>強（2018年11月21日因</a:t>
            </a:r>
            <a:r>
              <a:rPr lang="en-US" sz="2800" dirty="0">
                <a:latin typeface="標楷體" panose="03000509000000000000" pitchFamily="65" charset="-120"/>
                <a:ea typeface="標楷體" panose="03000509000000000000" pitchFamily="65" charset="-120"/>
                <a:cs typeface="DFKai-SB"/>
                <a:sym typeface="DFKai-SB"/>
              </a:rPr>
              <a:t>病逝世）、</a:t>
            </a:r>
            <a:r>
              <a:rPr lang="en-US" sz="2800" dirty="0" err="1">
                <a:latin typeface="標楷體" panose="03000509000000000000" pitchFamily="65" charset="-120"/>
                <a:ea typeface="標楷體" panose="03000509000000000000" pitchFamily="65" charset="-120"/>
                <a:cs typeface="DFKai-SB"/>
                <a:sym typeface="DFKai-SB"/>
              </a:rPr>
              <a:t>陳冬</a:t>
            </a:r>
            <a:r>
              <a:rPr lang="en-US" sz="2800" dirty="0">
                <a:latin typeface="標楷體" panose="03000509000000000000" pitchFamily="65" charset="-120"/>
                <a:ea typeface="標楷體" panose="03000509000000000000" pitchFamily="65" charset="-120"/>
                <a:cs typeface="DFKai-SB"/>
                <a:sym typeface="DFKai-SB"/>
              </a:rPr>
              <a:t>、*</a:t>
            </a:r>
            <a:r>
              <a:rPr lang="en-US" sz="2800" dirty="0" err="1">
                <a:latin typeface="標楷體" panose="03000509000000000000" pitchFamily="65" charset="-120"/>
                <a:ea typeface="標楷體" panose="03000509000000000000" pitchFamily="65" charset="-120"/>
                <a:cs typeface="DFKai-SB"/>
                <a:sym typeface="DFKai-SB"/>
              </a:rPr>
              <a:t>陳弘毅、武增</a:t>
            </a:r>
            <a:r>
              <a:rPr lang="en-US" sz="2800" dirty="0">
                <a:latin typeface="標楷體" panose="03000509000000000000" pitchFamily="65" charset="-120"/>
                <a:ea typeface="標楷體" panose="03000509000000000000" pitchFamily="65" charset="-120"/>
                <a:cs typeface="DFKai-SB"/>
                <a:sym typeface="DFKai-SB"/>
              </a:rPr>
              <a:t>、*</a:t>
            </a:r>
            <a:r>
              <a:rPr lang="en-US" sz="2800" dirty="0" err="1">
                <a:latin typeface="標楷體" panose="03000509000000000000" pitchFamily="65" charset="-120"/>
                <a:ea typeface="標楷體" panose="03000509000000000000" pitchFamily="65" charset="-120"/>
                <a:cs typeface="DFKai-SB"/>
                <a:sym typeface="DFKai-SB"/>
              </a:rPr>
              <a:t>莫樹聯</a:t>
            </a:r>
            <a:r>
              <a:rPr lang="en-US" sz="2800" dirty="0">
                <a:latin typeface="標楷體" panose="03000509000000000000" pitchFamily="65" charset="-120"/>
                <a:ea typeface="標楷體" panose="03000509000000000000" pitchFamily="65" charset="-120"/>
                <a:cs typeface="DFKai-SB"/>
                <a:sym typeface="DFKai-SB"/>
              </a:rPr>
              <a:t>、*</a:t>
            </a:r>
            <a:r>
              <a:rPr lang="en-US" sz="2800" dirty="0" err="1">
                <a:latin typeface="標楷體" panose="03000509000000000000" pitchFamily="65" charset="-120"/>
                <a:ea typeface="標楷體" panose="03000509000000000000" pitchFamily="65" charset="-120"/>
                <a:cs typeface="DFKai-SB"/>
                <a:sym typeface="DFKai-SB"/>
              </a:rPr>
              <a:t>黃玉山、黃柳權</a:t>
            </a:r>
            <a:r>
              <a:rPr lang="en-US" sz="2800" dirty="0">
                <a:latin typeface="標楷體" panose="03000509000000000000" pitchFamily="65" charset="-120"/>
                <a:ea typeface="標楷體" panose="03000509000000000000" pitchFamily="65" charset="-120"/>
                <a:cs typeface="DFKai-SB"/>
                <a:sym typeface="DFKai-SB"/>
              </a:rPr>
              <a:t>、*</a:t>
            </a:r>
            <a:r>
              <a:rPr lang="en-US" sz="2800" dirty="0" err="1">
                <a:latin typeface="標楷體" panose="03000509000000000000" pitchFamily="65" charset="-120"/>
                <a:ea typeface="標楷體" panose="03000509000000000000" pitchFamily="65" charset="-120"/>
                <a:cs typeface="DFKai-SB"/>
                <a:sym typeface="DFKai-SB"/>
              </a:rPr>
              <a:t>梁美芬、韓大元</a:t>
            </a:r>
            <a:endParaRPr sz="2800" dirty="0">
              <a:latin typeface="標楷體" panose="03000509000000000000" pitchFamily="65" charset="-120"/>
              <a:ea typeface="標楷體" panose="03000509000000000000" pitchFamily="65" charset="-120"/>
              <a:cs typeface="DFKai-SB"/>
              <a:sym typeface="DFKai-SB"/>
            </a:endParaRPr>
          </a:p>
        </p:txBody>
      </p:sp>
      <p:sp>
        <p:nvSpPr>
          <p:cNvPr id="4" name="文字方塊 3">
            <a:extLst>
              <a:ext uri="{FF2B5EF4-FFF2-40B4-BE49-F238E27FC236}">
                <a16:creationId xmlns:a16="http://schemas.microsoft.com/office/drawing/2014/main" id="{8529AECD-DC21-4A2A-B863-5DB27275825F}"/>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18</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4">
                                            <p:txEl>
                                              <p:pRg st="0" end="0"/>
                                            </p:txEl>
                                          </p:spTgt>
                                        </p:tgtEl>
                                        <p:attrNameLst>
                                          <p:attrName>style.visibility</p:attrName>
                                        </p:attrNameLst>
                                      </p:cBhvr>
                                      <p:to>
                                        <p:strVal val="visible"/>
                                      </p:to>
                                    </p:set>
                                    <p:animEffect transition="in" filter="fade">
                                      <p:cBhvr>
                                        <p:cTn id="7" dur="500"/>
                                        <p:tgtEl>
                                          <p:spTgt spid="354">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54">
                                            <p:txEl>
                                              <p:pRg st="1" end="1"/>
                                            </p:txEl>
                                          </p:spTgt>
                                        </p:tgtEl>
                                        <p:attrNameLst>
                                          <p:attrName>style.visibility</p:attrName>
                                        </p:attrNameLst>
                                      </p:cBhvr>
                                      <p:to>
                                        <p:strVal val="visible"/>
                                      </p:to>
                                    </p:set>
                                    <p:animEffect transition="in" filter="fade">
                                      <p:cBhvr>
                                        <p:cTn id="11" dur="500"/>
                                        <p:tgtEl>
                                          <p:spTgt spid="354">
                                            <p:txEl>
                                              <p:pRg st="1" end="1"/>
                                            </p:txEl>
                                          </p:spTgt>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54">
                                            <p:txEl>
                                              <p:pRg st="2" end="2"/>
                                            </p:txEl>
                                          </p:spTgt>
                                        </p:tgtEl>
                                        <p:attrNameLst>
                                          <p:attrName>style.visibility</p:attrName>
                                        </p:attrNameLst>
                                      </p:cBhvr>
                                      <p:to>
                                        <p:strVal val="visible"/>
                                      </p:to>
                                    </p:set>
                                    <p:animEffect transition="in" filter="fade">
                                      <p:cBhvr>
                                        <p:cTn id="15" dur="500"/>
                                        <p:tgtEl>
                                          <p:spTgt spid="354">
                                            <p:txEl>
                                              <p:pRg st="2" end="2"/>
                                            </p:txEl>
                                          </p:spTgt>
                                        </p:tgtEl>
                                      </p:cBhvr>
                                    </p:animEffect>
                                  </p:childTnLst>
                                </p:cTn>
                              </p:par>
                            </p:childTnLst>
                          </p:cTn>
                        </p:par>
                        <p:par>
                          <p:cTn id="16" fill="hold">
                            <p:stCondLst>
                              <p:cond delay="1500"/>
                            </p:stCondLst>
                            <p:childTnLst>
                              <p:par>
                                <p:cTn id="17" presetID="10" presetClass="entr" presetSubtype="0" fill="hold" nodeType="afterEffect">
                                  <p:stCondLst>
                                    <p:cond delay="0"/>
                                  </p:stCondLst>
                                  <p:childTnLst>
                                    <p:set>
                                      <p:cBhvr>
                                        <p:cTn id="18" dur="1" fill="hold">
                                          <p:stCondLst>
                                            <p:cond delay="0"/>
                                          </p:stCondLst>
                                        </p:cTn>
                                        <p:tgtEl>
                                          <p:spTgt spid="354">
                                            <p:txEl>
                                              <p:pRg st="3" end="3"/>
                                            </p:txEl>
                                          </p:spTgt>
                                        </p:tgtEl>
                                        <p:attrNameLst>
                                          <p:attrName>style.visibility</p:attrName>
                                        </p:attrNameLst>
                                      </p:cBhvr>
                                      <p:to>
                                        <p:strVal val="visible"/>
                                      </p:to>
                                    </p:set>
                                    <p:animEffect transition="in" filter="fade">
                                      <p:cBhvr>
                                        <p:cTn id="19" dur="500"/>
                                        <p:tgtEl>
                                          <p:spTgt spid="354">
                                            <p:txEl>
                                              <p:pRg st="3" end="3"/>
                                            </p:txEl>
                                          </p:spTgt>
                                        </p:tgtEl>
                                      </p:cBhvr>
                                    </p:animEffect>
                                  </p:childTnLst>
                                </p:cTn>
                              </p:par>
                            </p:childTnLst>
                          </p:cTn>
                        </p:par>
                        <p:par>
                          <p:cTn id="20" fill="hold">
                            <p:stCondLst>
                              <p:cond delay="2000"/>
                            </p:stCondLst>
                            <p:childTnLst>
                              <p:par>
                                <p:cTn id="21" presetID="10" presetClass="entr" presetSubtype="0" fill="hold" nodeType="afterEffect">
                                  <p:stCondLst>
                                    <p:cond delay="0"/>
                                  </p:stCondLst>
                                  <p:childTnLst>
                                    <p:set>
                                      <p:cBhvr>
                                        <p:cTn id="22" dur="1" fill="hold">
                                          <p:stCondLst>
                                            <p:cond delay="0"/>
                                          </p:stCondLst>
                                        </p:cTn>
                                        <p:tgtEl>
                                          <p:spTgt spid="354">
                                            <p:txEl>
                                              <p:pRg st="4" end="4"/>
                                            </p:txEl>
                                          </p:spTgt>
                                        </p:tgtEl>
                                        <p:attrNameLst>
                                          <p:attrName>style.visibility</p:attrName>
                                        </p:attrNameLst>
                                      </p:cBhvr>
                                      <p:to>
                                        <p:strVal val="visible"/>
                                      </p:to>
                                    </p:set>
                                    <p:animEffect transition="in" filter="fade">
                                      <p:cBhvr>
                                        <p:cTn id="23" dur="500"/>
                                        <p:tgtEl>
                                          <p:spTgt spid="35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Google Shape;178;p1">
            <a:extLst>
              <a:ext uri="{FF2B5EF4-FFF2-40B4-BE49-F238E27FC236}">
                <a16:creationId xmlns:a16="http://schemas.microsoft.com/office/drawing/2014/main" id="{5259825F-F7F0-C23A-4094-F1E4928C97A7}"/>
              </a:ext>
            </a:extLst>
          </p:cNvPr>
          <p:cNvSpPr txBox="1"/>
          <p:nvPr/>
        </p:nvSpPr>
        <p:spPr>
          <a:xfrm>
            <a:off x="1828554" y="4968607"/>
            <a:ext cx="5486891" cy="1091435"/>
          </a:xfrm>
          <a:prstGeom prst="rect">
            <a:avLst/>
          </a:prstGeom>
          <a:noFill/>
          <a:ln>
            <a:noFill/>
          </a:ln>
        </p:spPr>
        <p:txBody>
          <a:bodyPr spcFirstLastPara="1" wrap="square" lIns="91425" tIns="45700" rIns="91425" bIns="45700" anchor="b" anchorCtr="0">
            <a:normAutofit fontScale="92500" lnSpcReduction="10000"/>
          </a:bodyPr>
          <a:lstStyle/>
          <a:p>
            <a:pPr marL="0" marR="0" lvl="0" indent="0" algn="ctr" rtl="0">
              <a:lnSpc>
                <a:spcPct val="90000"/>
              </a:lnSpc>
              <a:spcBef>
                <a:spcPts val="0"/>
              </a:spcBef>
              <a:spcAft>
                <a:spcPts val="0"/>
              </a:spcAft>
              <a:buClr>
                <a:schemeClr val="lt1"/>
              </a:buClr>
              <a:buSzPts val="3600"/>
              <a:buFont typeface="Arial"/>
              <a:buNone/>
            </a:pPr>
            <a:r>
              <a:rPr lang="en-US" sz="2400" i="0" u="none" strike="noStrike" cap="none" dirty="0" err="1">
                <a:solidFill>
                  <a:schemeClr val="tx1"/>
                </a:solidFill>
                <a:latin typeface="DFKai-SB"/>
                <a:ea typeface="DFKai-SB"/>
                <a:cs typeface="DFKai-SB"/>
                <a:sym typeface="DFKai-SB"/>
              </a:rPr>
              <a:t>一國兩制與《基本法</a:t>
            </a:r>
            <a:r>
              <a:rPr lang="en-US" sz="2400" i="0" u="none" strike="noStrike" cap="none" dirty="0">
                <a:solidFill>
                  <a:schemeClr val="tx1"/>
                </a:solidFill>
                <a:latin typeface="DFKai-SB"/>
                <a:ea typeface="DFKai-SB"/>
                <a:cs typeface="DFKai-SB"/>
                <a:sym typeface="DFKai-SB"/>
              </a:rPr>
              <a:t>》</a:t>
            </a:r>
            <a:endParaRPr sz="2400" i="0" u="none" strike="noStrike" cap="none" dirty="0">
              <a:solidFill>
                <a:schemeClr val="tx1"/>
              </a:solidFill>
              <a:latin typeface="DFKai-SB"/>
              <a:ea typeface="DFKai-SB"/>
              <a:cs typeface="DFKai-SB"/>
              <a:sym typeface="DFKai-SB"/>
            </a:endParaRPr>
          </a:p>
          <a:p>
            <a:pPr marL="0" marR="0" lvl="0" indent="0" algn="ctr" rtl="0">
              <a:lnSpc>
                <a:spcPct val="90000"/>
              </a:lnSpc>
              <a:spcBef>
                <a:spcPts val="600"/>
              </a:spcBef>
              <a:spcAft>
                <a:spcPts val="0"/>
              </a:spcAft>
              <a:buClr>
                <a:schemeClr val="lt1"/>
              </a:buClr>
              <a:buSzPts val="3600"/>
              <a:buFont typeface="Arial"/>
              <a:buNone/>
            </a:pPr>
            <a:r>
              <a:rPr lang="zh-TW" altLang="en-US" sz="2400" dirty="0">
                <a:solidFill>
                  <a:schemeClr val="tx1"/>
                </a:solidFill>
                <a:ea typeface="標楷體" panose="03000509000000000000" pitchFamily="65" charset="-120"/>
                <a:cs typeface="+mj-cs"/>
              </a:rPr>
              <a:t>初中 </a:t>
            </a:r>
            <a:r>
              <a:rPr lang="en-US" sz="2400" i="0" u="none" strike="noStrike" cap="none" dirty="0" err="1">
                <a:solidFill>
                  <a:schemeClr val="tx1"/>
                </a:solidFill>
                <a:latin typeface="DFKai-SB"/>
                <a:ea typeface="DFKai-SB"/>
                <a:cs typeface="DFKai-SB"/>
                <a:sym typeface="DFKai-SB"/>
              </a:rPr>
              <a:t>單元八</a:t>
            </a:r>
            <a:r>
              <a:rPr lang="en-US" sz="2400" i="0" u="none" strike="noStrike" cap="none" dirty="0">
                <a:solidFill>
                  <a:schemeClr val="tx1"/>
                </a:solidFill>
                <a:latin typeface="DFKai-SB"/>
                <a:ea typeface="DFKai-SB"/>
                <a:cs typeface="DFKai-SB"/>
                <a:sym typeface="DFKai-SB"/>
              </a:rPr>
              <a:t> </a:t>
            </a:r>
            <a:endParaRPr sz="2400" i="0" u="none" strike="noStrike" cap="none" dirty="0">
              <a:solidFill>
                <a:schemeClr val="tx1"/>
              </a:solidFill>
              <a:latin typeface="DFKai-SB"/>
              <a:ea typeface="DFKai-SB"/>
              <a:cs typeface="DFKai-SB"/>
              <a:sym typeface="DFKai-SB"/>
            </a:endParaRPr>
          </a:p>
          <a:p>
            <a:pPr marL="0" marR="0" lvl="0" indent="0" algn="ctr" rtl="0">
              <a:lnSpc>
                <a:spcPct val="90000"/>
              </a:lnSpc>
              <a:spcBef>
                <a:spcPts val="600"/>
              </a:spcBef>
              <a:spcAft>
                <a:spcPts val="0"/>
              </a:spcAft>
              <a:buClr>
                <a:schemeClr val="lt1"/>
              </a:buClr>
              <a:buSzPts val="3600"/>
              <a:buFont typeface="Arial"/>
              <a:buNone/>
            </a:pPr>
            <a:r>
              <a:rPr lang="en-US" sz="2400" i="0" u="none" strike="noStrike" cap="none" dirty="0" err="1">
                <a:solidFill>
                  <a:schemeClr val="tx1"/>
                </a:solidFill>
                <a:latin typeface="DFKai-SB"/>
                <a:ea typeface="DFKai-SB"/>
                <a:cs typeface="DFKai-SB"/>
                <a:sym typeface="DFKai-SB"/>
              </a:rPr>
              <a:t>解釋、修改與附則</a:t>
            </a:r>
            <a:endParaRPr sz="2400" i="0" u="none" strike="noStrike" cap="none" dirty="0">
              <a:solidFill>
                <a:schemeClr val="tx1"/>
              </a:solidFill>
              <a:latin typeface="DFKai-SB"/>
              <a:ea typeface="DFKai-SB"/>
              <a:cs typeface="DFKai-SB"/>
              <a:sym typeface="DFKai-SB"/>
            </a:endParaRPr>
          </a:p>
        </p:txBody>
      </p:sp>
      <p:pic>
        <p:nvPicPr>
          <p:cNvPr id="10" name="Google Shape;181;p1">
            <a:extLst>
              <a:ext uri="{FF2B5EF4-FFF2-40B4-BE49-F238E27FC236}">
                <a16:creationId xmlns:a16="http://schemas.microsoft.com/office/drawing/2014/main" id="{8D109E24-0AC1-3CDD-8F8C-E2E2A213B248}"/>
              </a:ext>
            </a:extLst>
          </p:cNvPr>
          <p:cNvPicPr preferRelativeResize="0">
            <a:picLocks/>
          </p:cNvPicPr>
          <p:nvPr/>
        </p:nvPicPr>
        <p:blipFill rotWithShape="1">
          <a:blip r:embed="rId2"/>
          <a:srcRect t="25316"/>
          <a:stretch/>
        </p:blipFill>
        <p:spPr>
          <a:xfrm>
            <a:off x="20" y="10"/>
            <a:ext cx="9143980" cy="4558420"/>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a:noFill/>
        </p:spPr>
      </p:pic>
    </p:spTree>
    <p:extLst>
      <p:ext uri="{BB962C8B-B14F-4D97-AF65-F5344CB8AC3E}">
        <p14:creationId xmlns:p14="http://schemas.microsoft.com/office/powerpoint/2010/main" val="4005781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9"/>
          <p:cNvSpPr/>
          <p:nvPr/>
        </p:nvSpPr>
        <p:spPr>
          <a:xfrm>
            <a:off x="174625" y="949569"/>
            <a:ext cx="8644255" cy="5308991"/>
          </a:xfrm>
          <a:prstGeom prst="rect">
            <a:avLst/>
          </a:prstGeom>
          <a:gradFill>
            <a:gsLst>
              <a:gs pos="0">
                <a:srgbClr val="FABF8F"/>
              </a:gs>
              <a:gs pos="50000">
                <a:srgbClr val="FDE9D9"/>
              </a:gs>
              <a:gs pos="100000">
                <a:srgbClr val="FABF8F"/>
              </a:gs>
            </a:gsLst>
            <a:lin ang="18900000" scaled="0"/>
          </a:gradFill>
          <a:ln w="12700" cap="flat" cmpd="sng">
            <a:solidFill>
              <a:srgbClr val="FABF8F"/>
            </a:solidFill>
            <a:prstDash val="solid"/>
            <a:miter lim="8000"/>
            <a:headEnd type="none" w="sm" len="sm"/>
            <a:tailEnd type="none" w="sm" len="sm"/>
          </a:ln>
          <a:effectLst>
            <a:outerShdw dist="28398" dir="3806096" algn="ctr" rotWithShape="0">
              <a:srgbClr val="974706">
                <a:alpha val="49803"/>
              </a:srgbClr>
            </a:outerShdw>
          </a:effectLst>
        </p:spPr>
        <p:txBody>
          <a:bodyPr spcFirstLastPara="1" wrap="square" lIns="91425" tIns="45700" rIns="91425" bIns="45700" anchor="t" anchorCtr="0">
            <a:noAutofit/>
          </a:bodyPr>
          <a:lstStyle/>
          <a:p>
            <a:pPr marL="0" marR="0" lvl="0" indent="0" algn="l" rtl="0">
              <a:lnSpc>
                <a:spcPts val="3600"/>
              </a:lnSpc>
              <a:spcBef>
                <a:spcPts val="0"/>
              </a:spcBef>
              <a:spcAft>
                <a:spcPts val="0"/>
              </a:spcAft>
              <a:buClr>
                <a:schemeClr val="dk1"/>
              </a:buClr>
              <a:buSzPts val="2800"/>
              <a:buFont typeface="DFKai-SB"/>
              <a:buNone/>
            </a:pPr>
            <a:r>
              <a:rPr lang="en-US" sz="2800" b="0" i="0" u="none" dirty="0">
                <a:solidFill>
                  <a:schemeClr val="dk1"/>
                </a:solidFill>
                <a:latin typeface="DFKai-SB"/>
                <a:ea typeface="DFKai-SB"/>
                <a:cs typeface="DFKai-SB"/>
                <a:sym typeface="DFKai-SB"/>
              </a:rPr>
              <a:t>               </a:t>
            </a:r>
            <a:r>
              <a:rPr lang="en-US" sz="2600" b="0" i="0" u="none" dirty="0" err="1">
                <a:solidFill>
                  <a:schemeClr val="dk1"/>
                </a:solidFill>
                <a:latin typeface="DFKai-SB"/>
                <a:ea typeface="DFKai-SB"/>
                <a:cs typeface="DFKai-SB"/>
                <a:sym typeface="DFKai-SB"/>
              </a:rPr>
              <a:t>第九章有關《基本法》的解釋，開宗明義地指</a:t>
            </a:r>
            <a:endParaRPr lang="en-US" sz="2600" b="0" i="0" u="none" dirty="0">
              <a:solidFill>
                <a:schemeClr val="dk1"/>
              </a:solidFill>
              <a:latin typeface="DFKai-SB"/>
              <a:ea typeface="DFKai-SB"/>
              <a:cs typeface="DFKai-SB"/>
              <a:sym typeface="DFKai-SB"/>
            </a:endParaRPr>
          </a:p>
          <a:p>
            <a:pPr marL="0" marR="0" lvl="0" indent="0" algn="l" rtl="0">
              <a:lnSpc>
                <a:spcPts val="3600"/>
              </a:lnSpc>
              <a:spcBef>
                <a:spcPts val="0"/>
              </a:spcBef>
              <a:spcAft>
                <a:spcPts val="0"/>
              </a:spcAft>
              <a:buClr>
                <a:schemeClr val="dk1"/>
              </a:buClr>
              <a:buSzPts val="2800"/>
              <a:buFont typeface="DFKai-SB"/>
              <a:buNone/>
            </a:pPr>
            <a:r>
              <a:rPr lang="en-US" sz="2600" dirty="0">
                <a:solidFill>
                  <a:schemeClr val="dk1"/>
                </a:solidFill>
                <a:latin typeface="DFKai-SB"/>
                <a:ea typeface="DFKai-SB"/>
                <a:cs typeface="DFKai-SB"/>
                <a:sym typeface="DFKai-SB"/>
              </a:rPr>
              <a:t>                </a:t>
            </a:r>
            <a:r>
              <a:rPr lang="en-US" sz="2600" b="0" i="0" u="none" dirty="0" err="1">
                <a:solidFill>
                  <a:schemeClr val="dk1"/>
                </a:solidFill>
                <a:latin typeface="DFKai-SB"/>
                <a:ea typeface="DFKai-SB"/>
                <a:cs typeface="DFKai-SB"/>
                <a:sym typeface="DFKai-SB"/>
              </a:rPr>
              <a:t>出，解釋權屬於中國人大常委會，但為照顧香</a:t>
            </a:r>
            <a:endParaRPr lang="en-US" sz="2600" b="0" i="0" u="none" dirty="0">
              <a:solidFill>
                <a:schemeClr val="dk1"/>
              </a:solidFill>
              <a:latin typeface="DFKai-SB"/>
              <a:ea typeface="DFKai-SB"/>
              <a:cs typeface="DFKai-SB"/>
              <a:sym typeface="DFKai-SB"/>
            </a:endParaRPr>
          </a:p>
          <a:p>
            <a:pPr marL="0" marR="0" lvl="0" indent="0" algn="l" rtl="0">
              <a:lnSpc>
                <a:spcPts val="3600"/>
              </a:lnSpc>
              <a:spcBef>
                <a:spcPts val="0"/>
              </a:spcBef>
              <a:spcAft>
                <a:spcPts val="0"/>
              </a:spcAft>
              <a:buClr>
                <a:schemeClr val="dk1"/>
              </a:buClr>
              <a:buSzPts val="2800"/>
              <a:buFont typeface="DFKai-SB"/>
              <a:buNone/>
            </a:pPr>
            <a:r>
              <a:rPr lang="en-US" sz="2600" dirty="0">
                <a:solidFill>
                  <a:schemeClr val="dk1"/>
                </a:solidFill>
                <a:latin typeface="DFKai-SB"/>
                <a:ea typeface="DFKai-SB"/>
                <a:cs typeface="DFKai-SB"/>
                <a:sym typeface="DFKai-SB"/>
              </a:rPr>
              <a:t>                </a:t>
            </a:r>
            <a:r>
              <a:rPr lang="en-US" sz="2600" b="0" i="0" u="none" dirty="0">
                <a:solidFill>
                  <a:schemeClr val="dk1"/>
                </a:solidFill>
                <a:latin typeface="DFKai-SB"/>
                <a:ea typeface="DFKai-SB"/>
                <a:cs typeface="DFKai-SB"/>
                <a:sym typeface="DFKai-SB"/>
              </a:rPr>
              <a:t> </a:t>
            </a:r>
            <a:r>
              <a:rPr lang="en-US" sz="2600" b="0" i="0" u="none" dirty="0" err="1">
                <a:solidFill>
                  <a:schemeClr val="dk1"/>
                </a:solidFill>
                <a:latin typeface="DFKai-SB"/>
                <a:ea typeface="DFKai-SB"/>
                <a:cs typeface="DFKai-SB"/>
                <a:sym typeface="DFKai-SB"/>
              </a:rPr>
              <a:t>港法制的延續性，授權香港法院對《基本法》所有條文都可以作出解釋，只有個別情況要提交人大常委先作出解釋</a:t>
            </a:r>
            <a:r>
              <a:rPr lang="en-US" sz="2600" b="0" i="0" u="none" dirty="0">
                <a:solidFill>
                  <a:schemeClr val="dk1"/>
                </a:solidFill>
                <a:latin typeface="DFKai-SB"/>
                <a:ea typeface="DFKai-SB"/>
                <a:cs typeface="DFKai-SB"/>
                <a:sym typeface="DFKai-SB"/>
              </a:rPr>
              <a:t>。</a:t>
            </a:r>
            <a:endParaRPr sz="2600" b="0" i="0" u="none" dirty="0">
              <a:solidFill>
                <a:schemeClr val="dk1"/>
              </a:solidFill>
              <a:latin typeface="DFKai-SB"/>
              <a:ea typeface="DFKai-SB"/>
              <a:cs typeface="DFKai-SB"/>
              <a:sym typeface="DFKai-SB"/>
            </a:endParaRPr>
          </a:p>
          <a:p>
            <a:pPr marL="0" marR="0" lvl="0" indent="0" algn="l" rtl="0">
              <a:lnSpc>
                <a:spcPts val="3600"/>
              </a:lnSpc>
              <a:spcBef>
                <a:spcPts val="1800"/>
              </a:spcBef>
              <a:spcAft>
                <a:spcPts val="0"/>
              </a:spcAft>
              <a:buClr>
                <a:schemeClr val="dk1"/>
              </a:buClr>
              <a:buSzPts val="2800"/>
              <a:buFont typeface="DFKai-SB"/>
              <a:buNone/>
            </a:pPr>
            <a:r>
              <a:rPr lang="en-US" sz="2600" b="0" i="0" u="none" dirty="0">
                <a:solidFill>
                  <a:schemeClr val="dk1"/>
                </a:solidFill>
                <a:latin typeface="DFKai-SB"/>
                <a:ea typeface="DFKai-SB"/>
                <a:cs typeface="DFKai-SB"/>
                <a:sym typeface="DFKai-SB"/>
              </a:rPr>
              <a:t>       這安排體現了「一國兩制」的精神，亦保障了香港原有的生活方式五十年不變。在香港出現特殊情況，需要儘快釐清公眾對《基本法》條文在解釋上的爭議，免影響香港的繁榮穩定時，全國人大常委會亦可以及時解釋《基本法》的立法原意，使香港社會可以依法辦事。</a:t>
            </a:r>
            <a:endParaRPr sz="2600" b="0" i="0" u="none" dirty="0">
              <a:solidFill>
                <a:schemeClr val="dk1"/>
              </a:solidFill>
              <a:latin typeface="DFKai-SB"/>
              <a:ea typeface="DFKai-SB"/>
              <a:cs typeface="DFKai-SB"/>
              <a:sym typeface="DFKai-SB"/>
            </a:endParaRPr>
          </a:p>
        </p:txBody>
      </p:sp>
      <p:pic>
        <p:nvPicPr>
          <p:cNvPr id="360" name="Google Shape;360;p19" descr="小結_logo"/>
          <p:cNvPicPr preferRelativeResize="0"/>
          <p:nvPr/>
        </p:nvPicPr>
        <p:blipFill rotWithShape="1">
          <a:blip r:embed="rId3">
            <a:alphaModFix/>
          </a:blip>
          <a:srcRect/>
          <a:stretch/>
        </p:blipFill>
        <p:spPr>
          <a:xfrm>
            <a:off x="325120" y="467601"/>
            <a:ext cx="1208405" cy="1691005"/>
          </a:xfrm>
          <a:prstGeom prst="rect">
            <a:avLst/>
          </a:prstGeom>
          <a:noFill/>
          <a:ln>
            <a:noFill/>
          </a:ln>
        </p:spPr>
      </p:pic>
      <p:sp>
        <p:nvSpPr>
          <p:cNvPr id="4" name="文字方塊 3">
            <a:extLst>
              <a:ext uri="{FF2B5EF4-FFF2-40B4-BE49-F238E27FC236}">
                <a16:creationId xmlns:a16="http://schemas.microsoft.com/office/drawing/2014/main" id="{CD4C2819-B0EF-41EE-A5BC-F30B2EB98814}"/>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19</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5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20"/>
          <p:cNvSpPr txBox="1"/>
          <p:nvPr/>
        </p:nvSpPr>
        <p:spPr>
          <a:xfrm>
            <a:off x="325315" y="1691005"/>
            <a:ext cx="8662475" cy="4947468"/>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ts val="3300"/>
              </a:lnSpc>
              <a:spcBef>
                <a:spcPts val="0"/>
              </a:spcBef>
              <a:spcAft>
                <a:spcPts val="1200"/>
              </a:spcAft>
              <a:buClr>
                <a:schemeClr val="dk1"/>
              </a:buClr>
              <a:buSzPts val="2400"/>
              <a:buFont typeface="DFKai-SB"/>
              <a:buNone/>
            </a:pPr>
            <a:r>
              <a:rPr lang="en-US" sz="2400" b="0" i="0" u="none" dirty="0">
                <a:solidFill>
                  <a:schemeClr val="dk1"/>
                </a:solidFill>
                <a:latin typeface="DFKai-SB"/>
                <a:ea typeface="DFKai-SB"/>
                <a:cs typeface="DFKai-SB"/>
                <a:sym typeface="DFKai-SB"/>
              </a:rPr>
              <a:t>    本法的修改權屬於全國人民代表大會。</a:t>
            </a:r>
            <a:endParaRPr sz="2400" b="0" i="0" u="none" dirty="0">
              <a:solidFill>
                <a:schemeClr val="dk1"/>
              </a:solidFill>
              <a:latin typeface="DFKai-SB"/>
              <a:ea typeface="DFKai-SB"/>
              <a:cs typeface="DFKai-SB"/>
              <a:sym typeface="DFKai-SB"/>
            </a:endParaRPr>
          </a:p>
          <a:p>
            <a:pPr marL="0" marR="0" lvl="0" indent="0" algn="l" rtl="0">
              <a:lnSpc>
                <a:spcPts val="3300"/>
              </a:lnSpc>
              <a:spcBef>
                <a:spcPts val="0"/>
              </a:spcBef>
              <a:spcAft>
                <a:spcPts val="1200"/>
              </a:spcAft>
              <a:buClr>
                <a:schemeClr val="dk1"/>
              </a:buClr>
              <a:buSzPts val="2400"/>
              <a:buFont typeface="DFKai-SB"/>
              <a:buNone/>
            </a:pPr>
            <a:r>
              <a:rPr lang="en-US" sz="2400" b="0" i="0" u="none" dirty="0">
                <a:solidFill>
                  <a:schemeClr val="dk1"/>
                </a:solidFill>
                <a:latin typeface="DFKai-SB"/>
                <a:ea typeface="DFKai-SB"/>
                <a:cs typeface="DFKai-SB"/>
                <a:sym typeface="DFKai-SB"/>
              </a:rPr>
              <a:t>    本法的修改提案權屬於全國人民代表大會常務委員會、國務院和香港特別行政區。香港特別行政區的修改議案，須經香港特別行政區的全國人民代表大會代表三分之二多數、香港特別行政區立法會全體議員三分之二多數和香港特別行政區行政長官同意後，交由香港特別行政區出席全國人民代表大會的代表團向全國人民代表大會提出。</a:t>
            </a:r>
            <a:endParaRPr sz="2400" b="0" i="0" u="none" dirty="0">
              <a:solidFill>
                <a:schemeClr val="dk1"/>
              </a:solidFill>
              <a:latin typeface="DFKai-SB"/>
              <a:ea typeface="DFKai-SB"/>
              <a:cs typeface="DFKai-SB"/>
              <a:sym typeface="DFKai-SB"/>
            </a:endParaRPr>
          </a:p>
          <a:p>
            <a:pPr marL="0" marR="0" lvl="0" indent="0" algn="l" rtl="0">
              <a:lnSpc>
                <a:spcPts val="3300"/>
              </a:lnSpc>
              <a:spcBef>
                <a:spcPts val="0"/>
              </a:spcBef>
              <a:spcAft>
                <a:spcPts val="0"/>
              </a:spcAft>
              <a:buClr>
                <a:schemeClr val="dk1"/>
              </a:buClr>
              <a:buSzPts val="2400"/>
              <a:buFont typeface="DFKai-SB"/>
              <a:buNone/>
            </a:pPr>
            <a:r>
              <a:rPr lang="en-US" sz="2400" b="0" i="0" u="none" dirty="0">
                <a:solidFill>
                  <a:schemeClr val="dk1"/>
                </a:solidFill>
                <a:latin typeface="DFKai-SB"/>
                <a:ea typeface="DFKai-SB"/>
                <a:cs typeface="DFKai-SB"/>
                <a:sym typeface="DFKai-SB"/>
              </a:rPr>
              <a:t>    </a:t>
            </a:r>
            <a:r>
              <a:rPr lang="en-US" sz="2400" b="0" i="0" u="none" dirty="0" err="1">
                <a:solidFill>
                  <a:schemeClr val="dk1"/>
                </a:solidFill>
                <a:latin typeface="DFKai-SB"/>
                <a:ea typeface="DFKai-SB"/>
                <a:cs typeface="DFKai-SB"/>
                <a:sym typeface="DFKai-SB"/>
              </a:rPr>
              <a:t>本法的修改議案在列入全國人民代表大會的議程前，先由香港特別行政區基本法委員會研究並提出意見</a:t>
            </a:r>
            <a:r>
              <a:rPr lang="en-US" sz="2400" b="0" i="0" u="none" dirty="0">
                <a:solidFill>
                  <a:schemeClr val="dk1"/>
                </a:solidFill>
                <a:latin typeface="DFKai-SB"/>
                <a:ea typeface="DFKai-SB"/>
                <a:cs typeface="DFKai-SB"/>
                <a:sym typeface="DFKai-SB"/>
              </a:rPr>
              <a:t>。</a:t>
            </a:r>
          </a:p>
          <a:p>
            <a:pPr marL="0" marR="0" lvl="0" indent="0" algn="l" rtl="0">
              <a:lnSpc>
                <a:spcPct val="100000"/>
              </a:lnSpc>
              <a:spcBef>
                <a:spcPts val="0"/>
              </a:spcBef>
              <a:spcAft>
                <a:spcPts val="0"/>
              </a:spcAft>
              <a:buClr>
                <a:schemeClr val="dk1"/>
              </a:buClr>
              <a:buSzPts val="2400"/>
              <a:buFont typeface="DFKai-SB"/>
              <a:buNone/>
            </a:pPr>
            <a:endParaRPr sz="2400" b="0" i="0" u="none" dirty="0">
              <a:solidFill>
                <a:schemeClr val="dk1"/>
              </a:solidFill>
              <a:latin typeface="DFKai-SB"/>
              <a:ea typeface="DFKai-SB"/>
              <a:cs typeface="DFKai-SB"/>
              <a:sym typeface="DFKai-SB"/>
            </a:endParaRPr>
          </a:p>
          <a:p>
            <a:pPr marL="0" marR="0" lvl="0" indent="0" algn="r" rtl="0">
              <a:lnSpc>
                <a:spcPct val="100000"/>
              </a:lnSpc>
              <a:spcBef>
                <a:spcPts val="0"/>
              </a:spcBef>
              <a:spcAft>
                <a:spcPts val="0"/>
              </a:spcAft>
              <a:buClr>
                <a:schemeClr val="dk1"/>
              </a:buClr>
              <a:buSzPts val="2400"/>
              <a:buFont typeface="DFKai-SB"/>
              <a:buNone/>
            </a:pPr>
            <a:r>
              <a:rPr lang="en-US" sz="2400" b="0" i="0" u="none" dirty="0">
                <a:solidFill>
                  <a:schemeClr val="dk1"/>
                </a:solidFill>
                <a:latin typeface="DFKai-SB"/>
                <a:ea typeface="DFKai-SB"/>
                <a:cs typeface="DFKai-SB"/>
                <a:sym typeface="DFKai-SB"/>
              </a:rPr>
              <a:t>《</a:t>
            </a:r>
            <a:r>
              <a:rPr lang="en-US" sz="2400" b="0" i="0" u="none" dirty="0" err="1">
                <a:solidFill>
                  <a:schemeClr val="dk1"/>
                </a:solidFill>
                <a:latin typeface="DFKai-SB"/>
                <a:ea typeface="DFKai-SB"/>
                <a:cs typeface="DFKai-SB"/>
                <a:sym typeface="DFKai-SB"/>
              </a:rPr>
              <a:t>基本法》第一百五十九條第一至三款</a:t>
            </a:r>
            <a:endParaRPr sz="2400" b="0" i="0" u="none" dirty="0">
              <a:solidFill>
                <a:schemeClr val="dk1"/>
              </a:solidFill>
              <a:latin typeface="DFKai-SB"/>
              <a:ea typeface="DFKai-SB"/>
              <a:cs typeface="DFKai-SB"/>
              <a:sym typeface="DFKai-SB"/>
            </a:endParaRPr>
          </a:p>
        </p:txBody>
      </p:sp>
      <p:pic>
        <p:nvPicPr>
          <p:cNvPr id="366" name="Google Shape;366;p20" descr="做一做_logo"/>
          <p:cNvPicPr preferRelativeResize="0"/>
          <p:nvPr/>
        </p:nvPicPr>
        <p:blipFill rotWithShape="1">
          <a:blip r:embed="rId3">
            <a:alphaModFix/>
          </a:blip>
          <a:srcRect/>
          <a:stretch/>
        </p:blipFill>
        <p:spPr>
          <a:xfrm>
            <a:off x="151130" y="98425"/>
            <a:ext cx="2582545" cy="1299210"/>
          </a:xfrm>
          <a:prstGeom prst="rect">
            <a:avLst/>
          </a:prstGeom>
          <a:noFill/>
          <a:ln>
            <a:noFill/>
          </a:ln>
        </p:spPr>
      </p:pic>
      <p:sp>
        <p:nvSpPr>
          <p:cNvPr id="367" name="Google Shape;367;p20"/>
          <p:cNvSpPr txBox="1"/>
          <p:nvPr/>
        </p:nvSpPr>
        <p:spPr>
          <a:xfrm>
            <a:off x="2914650" y="214630"/>
            <a:ext cx="5943600" cy="1198880"/>
          </a:xfrm>
          <a:prstGeom prst="rect">
            <a:avLst/>
          </a:prstGeom>
          <a:solidFill>
            <a:srgbClr val="FFFFFF"/>
          </a:solid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2400"/>
              <a:buFont typeface="DFKai-SB"/>
              <a:buNone/>
            </a:pPr>
            <a:r>
              <a:rPr lang="en-US" sz="2400" b="0" i="0" u="none" dirty="0" err="1">
                <a:solidFill>
                  <a:schemeClr val="dk1"/>
                </a:solidFill>
                <a:latin typeface="DFKai-SB"/>
                <a:ea typeface="DFKai-SB"/>
                <a:cs typeface="DFKai-SB"/>
                <a:sym typeface="DFKai-SB"/>
              </a:rPr>
              <a:t>請詳細查看下面有關修改《基本法》的條文，然後在下面組織圖中，將合適答案填在適當的空格中</a:t>
            </a:r>
            <a:r>
              <a:rPr lang="en-US" sz="2400" b="0" i="0" u="none" dirty="0">
                <a:solidFill>
                  <a:schemeClr val="dk1"/>
                </a:solidFill>
                <a:latin typeface="DFKai-SB"/>
                <a:ea typeface="DFKai-SB"/>
                <a:cs typeface="DFKai-SB"/>
                <a:sym typeface="DFKai-SB"/>
              </a:rPr>
              <a:t>。</a:t>
            </a:r>
            <a:endParaRPr sz="1800" b="0" i="0" u="none" dirty="0">
              <a:solidFill>
                <a:schemeClr val="dk1"/>
              </a:solidFill>
              <a:latin typeface="Arial"/>
              <a:ea typeface="Arial"/>
              <a:cs typeface="Arial"/>
              <a:sym typeface="Arial"/>
            </a:endParaRPr>
          </a:p>
        </p:txBody>
      </p:sp>
      <p:sp>
        <p:nvSpPr>
          <p:cNvPr id="6" name="文字方塊 5">
            <a:extLst>
              <a:ext uri="{FF2B5EF4-FFF2-40B4-BE49-F238E27FC236}">
                <a16:creationId xmlns:a16="http://schemas.microsoft.com/office/drawing/2014/main" id="{FF34A070-30AF-40D3-8ED4-99C075845F24}"/>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20</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500"/>
                                        <p:tgtEl>
                                          <p:spTgt spid="36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65"/>
                                        </p:tgtEl>
                                        <p:attrNameLst>
                                          <p:attrName>style.visibility</p:attrName>
                                        </p:attrNameLst>
                                      </p:cBhvr>
                                      <p:to>
                                        <p:strVal val="visible"/>
                                      </p:to>
                                    </p:set>
                                    <p:animEffect transition="in" filter="fade">
                                      <p:cBhvr>
                                        <p:cTn id="11" dur="500"/>
                                        <p:tgtEl>
                                          <p:spTgt spid="3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21"/>
          <p:cNvSpPr txBox="1"/>
          <p:nvPr/>
        </p:nvSpPr>
        <p:spPr>
          <a:xfrm>
            <a:off x="3611636" y="91441"/>
            <a:ext cx="2297282" cy="635000"/>
          </a:xfrm>
          <a:prstGeom prst="rect">
            <a:avLst/>
          </a:prstGeom>
          <a:solidFill>
            <a:srgbClr val="C4BD97"/>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lnSpc>
                <a:spcPct val="72000"/>
              </a:lnSpc>
              <a:spcBef>
                <a:spcPts val="600"/>
              </a:spcBef>
              <a:spcAft>
                <a:spcPts val="0"/>
              </a:spcAft>
              <a:buClr>
                <a:schemeClr val="dk1"/>
              </a:buClr>
              <a:buSzPts val="2400"/>
              <a:buFont typeface="DFKai-SB"/>
              <a:buNone/>
            </a:pPr>
            <a:r>
              <a:rPr lang="en-US" sz="1800" b="0" i="0" u="none" dirty="0" err="1">
                <a:solidFill>
                  <a:schemeClr val="dk1"/>
                </a:solidFill>
                <a:latin typeface="DFKai-SB"/>
                <a:ea typeface="DFKai-SB"/>
                <a:cs typeface="DFKai-SB"/>
                <a:sym typeface="DFKai-SB"/>
              </a:rPr>
              <a:t>全國人大</a:t>
            </a:r>
            <a:endParaRPr sz="1800" b="0" i="0" u="none" dirty="0">
              <a:solidFill>
                <a:schemeClr val="dk1"/>
              </a:solidFill>
              <a:latin typeface="DFKai-SB"/>
              <a:ea typeface="DFKai-SB"/>
              <a:cs typeface="DFKai-SB"/>
              <a:sym typeface="DFKai-SB"/>
            </a:endParaRPr>
          </a:p>
          <a:p>
            <a:pPr marL="0" marR="0" lvl="0" indent="0" algn="ctr" rtl="0">
              <a:lnSpc>
                <a:spcPct val="72000"/>
              </a:lnSpc>
              <a:spcBef>
                <a:spcPts val="600"/>
              </a:spcBef>
              <a:spcAft>
                <a:spcPts val="0"/>
              </a:spcAft>
              <a:buClr>
                <a:schemeClr val="dk1"/>
              </a:buClr>
              <a:buSzPts val="2400"/>
              <a:buFont typeface="DFKai-SB"/>
              <a:buNone/>
            </a:pPr>
            <a:r>
              <a:rPr lang="en-US" sz="1800" b="0" i="0" u="none" dirty="0" err="1">
                <a:solidFill>
                  <a:schemeClr val="dk1"/>
                </a:solidFill>
                <a:latin typeface="DFKai-SB"/>
                <a:ea typeface="DFKai-SB"/>
                <a:cs typeface="DFKai-SB"/>
                <a:sym typeface="DFKai-SB"/>
              </a:rPr>
              <a:t>審議及議決</a:t>
            </a:r>
            <a:endParaRPr sz="1800" b="0" i="0" u="none" dirty="0">
              <a:solidFill>
                <a:schemeClr val="dk1"/>
              </a:solidFill>
              <a:latin typeface="DFKai-SB"/>
              <a:ea typeface="DFKai-SB"/>
              <a:cs typeface="DFKai-SB"/>
              <a:sym typeface="DFKai-SB"/>
            </a:endParaRPr>
          </a:p>
          <a:p>
            <a:pPr marL="0" marR="0" lvl="0" indent="0" algn="l" rtl="0">
              <a:lnSpc>
                <a:spcPct val="72000"/>
              </a:lnSpc>
              <a:spcBef>
                <a:spcPts val="0"/>
              </a:spcBef>
              <a:spcAft>
                <a:spcPts val="0"/>
              </a:spcAft>
              <a:buClr>
                <a:schemeClr val="dk1"/>
              </a:buClr>
              <a:buSzPts val="2400"/>
              <a:buFont typeface="Arial"/>
              <a:buNone/>
            </a:pPr>
            <a:endParaRPr sz="2400" b="0" i="0" u="none" dirty="0">
              <a:solidFill>
                <a:schemeClr val="dk1"/>
              </a:solidFill>
              <a:latin typeface="DFKai-SB"/>
              <a:ea typeface="DFKai-SB"/>
              <a:cs typeface="DFKai-SB"/>
              <a:sym typeface="DFKai-SB"/>
            </a:endParaRPr>
          </a:p>
        </p:txBody>
      </p:sp>
      <p:sp>
        <p:nvSpPr>
          <p:cNvPr id="373" name="Google Shape;373;p21"/>
          <p:cNvSpPr txBox="1"/>
          <p:nvPr/>
        </p:nvSpPr>
        <p:spPr>
          <a:xfrm>
            <a:off x="3957002" y="1882458"/>
            <a:ext cx="1517015" cy="607695"/>
          </a:xfrm>
          <a:prstGeom prst="rect">
            <a:avLst/>
          </a:prstGeom>
          <a:solidFill>
            <a:srgbClr val="FDE9D8"/>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algn="ctr">
              <a:lnSpc>
                <a:spcPct val="72000"/>
              </a:lnSpc>
              <a:spcBef>
                <a:spcPts val="600"/>
              </a:spcBef>
              <a:buClr>
                <a:schemeClr val="dk1"/>
              </a:buClr>
              <a:buSzPts val="2400"/>
            </a:pPr>
            <a:r>
              <a:rPr lang="en-US" sz="1800" dirty="0" err="1">
                <a:solidFill>
                  <a:schemeClr val="dk1"/>
                </a:solidFill>
                <a:latin typeface="DFKai-SB"/>
                <a:ea typeface="DFKai-SB"/>
                <a:cs typeface="DFKai-SB"/>
                <a:sym typeface="DFKai-SB"/>
              </a:rPr>
              <a:t>提出</a:t>
            </a:r>
            <a:endParaRPr sz="1800" dirty="0">
              <a:solidFill>
                <a:schemeClr val="dk1"/>
              </a:solidFill>
              <a:latin typeface="DFKai-SB"/>
              <a:ea typeface="DFKai-SB"/>
              <a:cs typeface="DFKai-SB"/>
              <a:sym typeface="DFKai-SB"/>
            </a:endParaRPr>
          </a:p>
          <a:p>
            <a:pPr algn="ctr">
              <a:lnSpc>
                <a:spcPct val="72000"/>
              </a:lnSpc>
              <a:spcBef>
                <a:spcPts val="600"/>
              </a:spcBef>
              <a:buClr>
                <a:schemeClr val="dk1"/>
              </a:buClr>
              <a:buSzPts val="2400"/>
            </a:pPr>
            <a:r>
              <a:rPr lang="en-US" sz="1800" dirty="0" err="1">
                <a:solidFill>
                  <a:schemeClr val="dk1"/>
                </a:solidFill>
                <a:latin typeface="DFKai-SB"/>
                <a:ea typeface="DFKai-SB"/>
                <a:cs typeface="DFKai-SB"/>
                <a:sym typeface="DFKai-SB"/>
              </a:rPr>
              <a:t>修改議案</a:t>
            </a:r>
            <a:endParaRPr sz="1800" dirty="0">
              <a:solidFill>
                <a:schemeClr val="dk1"/>
              </a:solidFill>
              <a:latin typeface="DFKai-SB"/>
              <a:ea typeface="DFKai-SB"/>
              <a:cs typeface="DFKai-SB"/>
              <a:sym typeface="DFKai-SB"/>
            </a:endParaRPr>
          </a:p>
          <a:p>
            <a:pPr marL="0" marR="0" lvl="0" indent="0" algn="l" rtl="0">
              <a:lnSpc>
                <a:spcPct val="72000"/>
              </a:lnSpc>
              <a:spcBef>
                <a:spcPts val="0"/>
              </a:spcBef>
              <a:spcAft>
                <a:spcPts val="0"/>
              </a:spcAft>
              <a:buClr>
                <a:schemeClr val="dk1"/>
              </a:buClr>
              <a:buSzPts val="2400"/>
              <a:buFont typeface="Arial"/>
              <a:buNone/>
            </a:pPr>
            <a:endParaRPr sz="2400" b="0" i="0" u="none" dirty="0">
              <a:solidFill>
                <a:schemeClr val="dk1"/>
              </a:solidFill>
              <a:latin typeface="DFKai-SB"/>
              <a:ea typeface="DFKai-SB"/>
              <a:cs typeface="DFKai-SB"/>
              <a:sym typeface="DFKai-SB"/>
            </a:endParaRPr>
          </a:p>
        </p:txBody>
      </p:sp>
      <p:sp>
        <p:nvSpPr>
          <p:cNvPr id="374" name="Google Shape;374;p21"/>
          <p:cNvSpPr txBox="1"/>
          <p:nvPr/>
        </p:nvSpPr>
        <p:spPr>
          <a:xfrm>
            <a:off x="1016635" y="4030980"/>
            <a:ext cx="2230755" cy="460375"/>
          </a:xfrm>
          <a:prstGeom prst="rect">
            <a:avLst/>
          </a:prstGeom>
          <a:solidFill>
            <a:schemeClr val="lt2"/>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rgbClr val="FF0000"/>
              </a:buClr>
              <a:buSzPts val="2400"/>
              <a:buFont typeface="DFKai-SB"/>
              <a:buNone/>
            </a:pPr>
            <a:r>
              <a:rPr lang="en-US" sz="2400" b="0" i="0" u="none" dirty="0">
                <a:solidFill>
                  <a:srgbClr val="FF0000"/>
                </a:solidFill>
                <a:latin typeface="DFKai-SB"/>
                <a:ea typeface="DFKai-SB"/>
                <a:cs typeface="DFKai-SB"/>
                <a:sym typeface="DFKai-SB"/>
              </a:rPr>
              <a:t>_______________</a:t>
            </a:r>
            <a:endParaRPr sz="2400" b="0" i="0" u="none" dirty="0">
              <a:solidFill>
                <a:srgbClr val="FF0000"/>
              </a:solidFill>
              <a:latin typeface="DFKai-SB"/>
              <a:ea typeface="DFKai-SB"/>
              <a:cs typeface="DFKai-SB"/>
              <a:sym typeface="DFKai-SB"/>
            </a:endParaRPr>
          </a:p>
        </p:txBody>
      </p:sp>
      <p:sp>
        <p:nvSpPr>
          <p:cNvPr id="375" name="Google Shape;375;p21"/>
          <p:cNvSpPr txBox="1"/>
          <p:nvPr/>
        </p:nvSpPr>
        <p:spPr>
          <a:xfrm>
            <a:off x="6294755" y="4030980"/>
            <a:ext cx="1609530" cy="461624"/>
          </a:xfrm>
          <a:prstGeom prst="rect">
            <a:avLst/>
          </a:prstGeom>
          <a:solidFill>
            <a:schemeClr val="lt2"/>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spAutoFit/>
          </a:bodyPr>
          <a:lstStyle/>
          <a:p>
            <a:pPr algn="just">
              <a:buClr>
                <a:srgbClr val="FF0000"/>
              </a:buClr>
              <a:buSzPts val="2400"/>
            </a:pPr>
            <a:r>
              <a:rPr lang="en-US" sz="2400" b="0" i="0" u="none" dirty="0">
                <a:solidFill>
                  <a:srgbClr val="FF0000"/>
                </a:solidFill>
                <a:latin typeface="DFKai-SB"/>
                <a:ea typeface="DFKai-SB"/>
                <a:cs typeface="DFKai-SB"/>
                <a:sym typeface="DFKai-SB"/>
              </a:rPr>
              <a:t>______</a:t>
            </a:r>
            <a:r>
              <a:rPr lang="en-US" altLang="zh-HK" sz="2400" dirty="0">
                <a:solidFill>
                  <a:srgbClr val="FF0000"/>
                </a:solidFill>
                <a:latin typeface="DFKai-SB"/>
                <a:ea typeface="DFKai-SB"/>
                <a:cs typeface="DFKai-SB"/>
                <a:sym typeface="DFKai-SB"/>
              </a:rPr>
              <a:t>____</a:t>
            </a:r>
          </a:p>
        </p:txBody>
      </p:sp>
      <p:sp>
        <p:nvSpPr>
          <p:cNvPr id="376" name="Google Shape;376;p21"/>
          <p:cNvSpPr txBox="1"/>
          <p:nvPr/>
        </p:nvSpPr>
        <p:spPr>
          <a:xfrm>
            <a:off x="3504552" y="4020470"/>
            <a:ext cx="2446044" cy="457329"/>
          </a:xfrm>
          <a:prstGeom prst="rect">
            <a:avLst/>
          </a:prstGeom>
          <a:solidFill>
            <a:schemeClr val="lt2"/>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spAutoFit/>
          </a:bodyPr>
          <a:lstStyle/>
          <a:p>
            <a:pPr algn="ctr">
              <a:lnSpc>
                <a:spcPct val="72000"/>
              </a:lnSpc>
              <a:spcBef>
                <a:spcPts val="600"/>
              </a:spcBef>
              <a:buClr>
                <a:schemeClr val="dk1"/>
              </a:buClr>
              <a:buSzPts val="2400"/>
            </a:pPr>
            <a:r>
              <a:rPr lang="en-US" sz="2400" dirty="0">
                <a:solidFill>
                  <a:schemeClr val="dk1"/>
                </a:solidFill>
                <a:latin typeface="DFKai-SB"/>
                <a:ea typeface="DFKai-SB"/>
                <a:cs typeface="DFKai-SB"/>
                <a:sym typeface="DFKai-SB"/>
              </a:rPr>
              <a:t> </a:t>
            </a:r>
            <a:r>
              <a:rPr lang="en-US" sz="1800" dirty="0" err="1">
                <a:solidFill>
                  <a:schemeClr val="dk1"/>
                </a:solidFill>
                <a:latin typeface="DFKai-SB"/>
                <a:ea typeface="DFKai-SB"/>
                <a:cs typeface="DFKai-SB"/>
                <a:sym typeface="DFKai-SB"/>
              </a:rPr>
              <a:t>香港特別行政區</a:t>
            </a:r>
            <a:r>
              <a:rPr lang="en-US" sz="2600" dirty="0">
                <a:solidFill>
                  <a:schemeClr val="dk1"/>
                </a:solidFill>
                <a:latin typeface="DFKai-SB"/>
                <a:ea typeface="DFKai-SB"/>
                <a:cs typeface="DFKai-SB"/>
                <a:sym typeface="DFKai-SB"/>
              </a:rPr>
              <a:t> </a:t>
            </a:r>
            <a:endParaRPr lang="en-US" sz="1800" dirty="0">
              <a:solidFill>
                <a:schemeClr val="dk1"/>
              </a:solidFill>
              <a:latin typeface="DFKai-SB"/>
              <a:ea typeface="DFKai-SB"/>
              <a:cs typeface="DFKai-SB"/>
              <a:sym typeface="DFKai-SB"/>
            </a:endParaRPr>
          </a:p>
        </p:txBody>
      </p:sp>
      <p:sp>
        <p:nvSpPr>
          <p:cNvPr id="377" name="Google Shape;377;p21"/>
          <p:cNvSpPr txBox="1"/>
          <p:nvPr/>
        </p:nvSpPr>
        <p:spPr>
          <a:xfrm>
            <a:off x="548323" y="5815331"/>
            <a:ext cx="2683510" cy="723901"/>
          </a:xfrm>
          <a:prstGeom prst="rect">
            <a:avLst/>
          </a:prstGeom>
          <a:solidFill>
            <a:srgbClr val="DAEEF3"/>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algn="ctr">
              <a:lnSpc>
                <a:spcPct val="72000"/>
              </a:lnSpc>
              <a:spcBef>
                <a:spcPts val="600"/>
              </a:spcBef>
              <a:buClr>
                <a:schemeClr val="dk1"/>
              </a:buClr>
              <a:buSzPts val="2400"/>
            </a:pPr>
            <a:r>
              <a:rPr lang="en-US" sz="1800" dirty="0" err="1">
                <a:solidFill>
                  <a:schemeClr val="dk1"/>
                </a:solidFill>
                <a:latin typeface="DFKai-SB"/>
                <a:ea typeface="DFKai-SB"/>
                <a:cs typeface="DFKai-SB"/>
                <a:sym typeface="DFKai-SB"/>
              </a:rPr>
              <a:t>香港的</a:t>
            </a:r>
            <a:r>
              <a:rPr lang="en-US" sz="1800" dirty="0">
                <a:solidFill>
                  <a:srgbClr val="FF0000"/>
                </a:solidFill>
                <a:latin typeface="DFKai-SB"/>
                <a:ea typeface="DFKai-SB"/>
                <a:cs typeface="DFKai-SB"/>
                <a:sym typeface="DFKai-SB"/>
              </a:rPr>
              <a:t>___________</a:t>
            </a:r>
            <a:r>
              <a:rPr lang="en-US" sz="1800" dirty="0">
                <a:solidFill>
                  <a:schemeClr val="dk1"/>
                </a:solidFill>
                <a:latin typeface="DFKai-SB"/>
                <a:ea typeface="DFKai-SB"/>
                <a:cs typeface="DFKai-SB"/>
                <a:sym typeface="DFKai-SB"/>
              </a:rPr>
              <a:t>    </a:t>
            </a:r>
            <a:endParaRPr sz="1800" dirty="0">
              <a:solidFill>
                <a:schemeClr val="dk1"/>
              </a:solidFill>
              <a:latin typeface="DFKai-SB"/>
              <a:ea typeface="DFKai-SB"/>
              <a:cs typeface="DFKai-SB"/>
              <a:sym typeface="DFKai-SB"/>
            </a:endParaRPr>
          </a:p>
          <a:p>
            <a:pPr algn="ctr">
              <a:lnSpc>
                <a:spcPct val="72000"/>
              </a:lnSpc>
              <a:spcBef>
                <a:spcPts val="600"/>
              </a:spcBef>
              <a:buClr>
                <a:schemeClr val="dk1"/>
              </a:buClr>
              <a:buSzPts val="2400"/>
            </a:pPr>
            <a:r>
              <a:rPr lang="en-US" sz="1800" dirty="0" err="1">
                <a:solidFill>
                  <a:schemeClr val="dk1"/>
                </a:solidFill>
                <a:latin typeface="DFKai-SB"/>
                <a:ea typeface="DFKai-SB"/>
                <a:cs typeface="DFKai-SB"/>
                <a:sym typeface="DFKai-SB"/>
              </a:rPr>
              <a:t>三分之二多數同意</a:t>
            </a:r>
            <a:endParaRPr sz="1800" dirty="0">
              <a:solidFill>
                <a:schemeClr val="dk1"/>
              </a:solidFill>
              <a:latin typeface="DFKai-SB"/>
              <a:ea typeface="DFKai-SB"/>
              <a:cs typeface="DFKai-SB"/>
              <a:sym typeface="DFKai-SB"/>
            </a:endParaRPr>
          </a:p>
        </p:txBody>
      </p:sp>
      <p:sp>
        <p:nvSpPr>
          <p:cNvPr id="378" name="Google Shape;378;p21"/>
          <p:cNvSpPr txBox="1"/>
          <p:nvPr/>
        </p:nvSpPr>
        <p:spPr>
          <a:xfrm>
            <a:off x="6021412" y="5829742"/>
            <a:ext cx="2683510" cy="723901"/>
          </a:xfrm>
          <a:prstGeom prst="rect">
            <a:avLst/>
          </a:prstGeom>
          <a:solidFill>
            <a:srgbClr val="DAEEF3"/>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lvl="0" indent="0" algn="ctr">
              <a:lnSpc>
                <a:spcPct val="72000"/>
              </a:lnSpc>
              <a:spcBef>
                <a:spcPts val="600"/>
              </a:spcBef>
              <a:buClr>
                <a:schemeClr val="dk1"/>
              </a:buClr>
              <a:buSzPts val="2400"/>
              <a:buFont typeface="Arial"/>
              <a:buNone/>
            </a:pPr>
            <a:r>
              <a:rPr lang="en-US" sz="1800" dirty="0" err="1">
                <a:solidFill>
                  <a:schemeClr val="dk1"/>
                </a:solidFill>
                <a:latin typeface="DFKai-SB"/>
                <a:ea typeface="DFKai-SB"/>
                <a:cs typeface="DFKai-SB"/>
                <a:sym typeface="DFKai-SB"/>
              </a:rPr>
              <a:t>香港</a:t>
            </a:r>
            <a:r>
              <a:rPr lang="en-US" sz="1800" dirty="0">
                <a:solidFill>
                  <a:srgbClr val="FF0000"/>
                </a:solidFill>
                <a:latin typeface="DFKai-SB"/>
                <a:ea typeface="DFKai-SB"/>
                <a:cs typeface="DFKai-SB"/>
                <a:sym typeface="DFKai-SB"/>
              </a:rPr>
              <a:t>_____________</a:t>
            </a:r>
            <a:endParaRPr sz="1800" dirty="0">
              <a:solidFill>
                <a:srgbClr val="FF0000"/>
              </a:solidFill>
              <a:latin typeface="DFKai-SB"/>
              <a:ea typeface="DFKai-SB"/>
              <a:cs typeface="DFKai-SB"/>
              <a:sym typeface="DFKai-SB"/>
            </a:endParaRPr>
          </a:p>
          <a:p>
            <a:pPr marL="0" lvl="0" indent="0" algn="ctr">
              <a:lnSpc>
                <a:spcPct val="72000"/>
              </a:lnSpc>
              <a:spcBef>
                <a:spcPts val="600"/>
              </a:spcBef>
              <a:buClr>
                <a:schemeClr val="dk1"/>
              </a:buClr>
              <a:buSzPts val="2400"/>
              <a:buFont typeface="Arial"/>
              <a:buNone/>
            </a:pPr>
            <a:r>
              <a:rPr lang="en-US" sz="1800" dirty="0" err="1">
                <a:solidFill>
                  <a:schemeClr val="dk1"/>
                </a:solidFill>
                <a:latin typeface="DFKai-SB"/>
                <a:ea typeface="DFKai-SB"/>
                <a:cs typeface="DFKai-SB"/>
                <a:sym typeface="DFKai-SB"/>
              </a:rPr>
              <a:t>三分之二多數同意</a:t>
            </a:r>
            <a:endParaRPr sz="1800" dirty="0">
              <a:solidFill>
                <a:schemeClr val="dk1"/>
              </a:solidFill>
              <a:latin typeface="DFKai-SB"/>
              <a:ea typeface="DFKai-SB"/>
              <a:cs typeface="DFKai-SB"/>
              <a:sym typeface="DFKai-SB"/>
            </a:endParaRPr>
          </a:p>
          <a:p>
            <a:pPr marL="0" marR="0" lvl="0" indent="0" algn="l" rtl="0">
              <a:lnSpc>
                <a:spcPct val="83000"/>
              </a:lnSpc>
              <a:spcBef>
                <a:spcPts val="0"/>
              </a:spcBef>
              <a:spcAft>
                <a:spcPts val="0"/>
              </a:spcAft>
              <a:buClr>
                <a:schemeClr val="dk1"/>
              </a:buClr>
              <a:buSzPts val="2400"/>
              <a:buFont typeface="Arial"/>
              <a:buNone/>
            </a:pPr>
            <a:endParaRPr sz="2400" b="0" i="0" u="none" dirty="0">
              <a:solidFill>
                <a:schemeClr val="dk1"/>
              </a:solidFill>
              <a:latin typeface="DFKai-SB"/>
              <a:ea typeface="DFKai-SB"/>
              <a:cs typeface="DFKai-SB"/>
              <a:sym typeface="DFKai-SB"/>
            </a:endParaRPr>
          </a:p>
        </p:txBody>
      </p:sp>
      <p:sp>
        <p:nvSpPr>
          <p:cNvPr id="379" name="Google Shape;379;p21"/>
          <p:cNvSpPr txBox="1"/>
          <p:nvPr/>
        </p:nvSpPr>
        <p:spPr>
          <a:xfrm>
            <a:off x="3777931" y="5091430"/>
            <a:ext cx="1899285" cy="723901"/>
          </a:xfrm>
          <a:prstGeom prst="rect">
            <a:avLst/>
          </a:prstGeom>
          <a:solidFill>
            <a:srgbClr val="DAEEF3"/>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lnSpc>
                <a:spcPct val="82000"/>
              </a:lnSpc>
              <a:spcBef>
                <a:spcPts val="0"/>
              </a:spcBef>
              <a:spcAft>
                <a:spcPts val="0"/>
              </a:spcAft>
              <a:buClr>
                <a:srgbClr val="FF0000"/>
              </a:buClr>
              <a:buSzPts val="2400"/>
              <a:buFont typeface="DFKai-SB"/>
              <a:buNone/>
            </a:pPr>
            <a:r>
              <a:rPr lang="en-US" sz="2400" b="0" i="0" u="none" dirty="0">
                <a:solidFill>
                  <a:srgbClr val="FF0000"/>
                </a:solidFill>
                <a:latin typeface="DFKai-SB"/>
                <a:ea typeface="DFKai-SB"/>
                <a:cs typeface="DFKai-SB"/>
                <a:sym typeface="DFKai-SB"/>
              </a:rPr>
              <a:t>___________</a:t>
            </a:r>
            <a:endParaRPr sz="2400" b="0" i="0" u="none" dirty="0">
              <a:solidFill>
                <a:schemeClr val="dk1"/>
              </a:solidFill>
              <a:latin typeface="DFKai-SB"/>
              <a:ea typeface="DFKai-SB"/>
              <a:cs typeface="DFKai-SB"/>
              <a:sym typeface="DFKai-SB"/>
            </a:endParaRPr>
          </a:p>
          <a:p>
            <a:pPr marL="0" lvl="0" indent="0" algn="ctr">
              <a:lnSpc>
                <a:spcPct val="72000"/>
              </a:lnSpc>
              <a:spcBef>
                <a:spcPts val="600"/>
              </a:spcBef>
              <a:buClr>
                <a:schemeClr val="dk1"/>
              </a:buClr>
              <a:buSzPts val="2400"/>
              <a:buFont typeface="Arial"/>
              <a:buNone/>
            </a:pPr>
            <a:r>
              <a:rPr lang="en-US" sz="1800" dirty="0" err="1">
                <a:solidFill>
                  <a:schemeClr val="dk1"/>
                </a:solidFill>
                <a:latin typeface="DFKai-SB"/>
                <a:ea typeface="DFKai-SB"/>
                <a:cs typeface="DFKai-SB"/>
                <a:sym typeface="DFKai-SB"/>
              </a:rPr>
              <a:t>同意</a:t>
            </a:r>
            <a:endParaRPr sz="1800" dirty="0">
              <a:solidFill>
                <a:schemeClr val="dk1"/>
              </a:solidFill>
              <a:latin typeface="DFKai-SB"/>
              <a:ea typeface="DFKai-SB"/>
              <a:cs typeface="DFKai-SB"/>
              <a:sym typeface="DFKai-SB"/>
            </a:endParaRPr>
          </a:p>
          <a:p>
            <a:pPr marL="0" marR="0" lvl="0" indent="0" algn="l" rtl="0">
              <a:lnSpc>
                <a:spcPct val="82000"/>
              </a:lnSpc>
              <a:spcBef>
                <a:spcPts val="0"/>
              </a:spcBef>
              <a:spcAft>
                <a:spcPts val="0"/>
              </a:spcAft>
              <a:buClr>
                <a:schemeClr val="dk1"/>
              </a:buClr>
              <a:buSzPts val="2400"/>
              <a:buFont typeface="Arial"/>
              <a:buNone/>
            </a:pPr>
            <a:endParaRPr sz="2400" b="0" i="0" u="none" dirty="0">
              <a:solidFill>
                <a:schemeClr val="dk1"/>
              </a:solidFill>
              <a:latin typeface="DFKai-SB"/>
              <a:ea typeface="DFKai-SB"/>
              <a:cs typeface="DFKai-SB"/>
              <a:sym typeface="DFKai-SB"/>
            </a:endParaRPr>
          </a:p>
        </p:txBody>
      </p:sp>
      <p:sp>
        <p:nvSpPr>
          <p:cNvPr id="380" name="Google Shape;380;p21"/>
          <p:cNvSpPr txBox="1"/>
          <p:nvPr/>
        </p:nvSpPr>
        <p:spPr>
          <a:xfrm>
            <a:off x="662309" y="1467485"/>
            <a:ext cx="2394389" cy="755014"/>
          </a:xfrm>
          <a:prstGeom prst="rect">
            <a:avLst/>
          </a:prstGeom>
          <a:solidFill>
            <a:srgbClr val="EAF1DD"/>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lnSpc>
                <a:spcPct val="82000"/>
              </a:lnSpc>
              <a:spcBef>
                <a:spcPts val="0"/>
              </a:spcBef>
              <a:spcAft>
                <a:spcPts val="600"/>
              </a:spcAft>
              <a:buClr>
                <a:srgbClr val="FF0000"/>
              </a:buClr>
              <a:buSzPts val="2400"/>
              <a:buFont typeface="DFKai-SB"/>
              <a:buNone/>
            </a:pPr>
            <a:r>
              <a:rPr lang="en-US" sz="2400" b="0" i="0" u="none" dirty="0">
                <a:solidFill>
                  <a:srgbClr val="FF0000"/>
                </a:solidFill>
                <a:latin typeface="DFKai-SB"/>
                <a:ea typeface="DFKai-SB"/>
                <a:cs typeface="DFKai-SB"/>
                <a:sym typeface="DFKai-SB"/>
              </a:rPr>
              <a:t>______________</a:t>
            </a:r>
            <a:endParaRPr sz="2400" b="0" i="0" u="none" dirty="0">
              <a:solidFill>
                <a:schemeClr val="dk1"/>
              </a:solidFill>
              <a:latin typeface="DFKai-SB"/>
              <a:ea typeface="DFKai-SB"/>
              <a:cs typeface="DFKai-SB"/>
              <a:sym typeface="DFKai-SB"/>
            </a:endParaRPr>
          </a:p>
          <a:p>
            <a:pPr algn="ctr">
              <a:lnSpc>
                <a:spcPct val="72000"/>
              </a:lnSpc>
              <a:spcBef>
                <a:spcPts val="600"/>
              </a:spcBef>
              <a:buClr>
                <a:schemeClr val="dk1"/>
              </a:buClr>
              <a:buSzPts val="2400"/>
            </a:pPr>
            <a:r>
              <a:rPr lang="en-US" sz="1800" dirty="0" err="1">
                <a:solidFill>
                  <a:schemeClr val="dk1"/>
                </a:solidFill>
                <a:latin typeface="DFKai-SB"/>
                <a:ea typeface="DFKai-SB"/>
                <a:cs typeface="DFKai-SB"/>
                <a:sym typeface="DFKai-SB"/>
              </a:rPr>
              <a:t>研究並提出意見</a:t>
            </a:r>
            <a:endParaRPr sz="1800" dirty="0">
              <a:solidFill>
                <a:schemeClr val="dk1"/>
              </a:solidFill>
              <a:latin typeface="DFKai-SB"/>
              <a:ea typeface="DFKai-SB"/>
              <a:cs typeface="DFKai-SB"/>
              <a:sym typeface="DFKai-SB"/>
            </a:endParaRPr>
          </a:p>
          <a:p>
            <a:pPr marL="0" marR="0" lvl="0" indent="0" algn="l" rtl="0">
              <a:lnSpc>
                <a:spcPct val="72000"/>
              </a:lnSpc>
              <a:spcBef>
                <a:spcPts val="0"/>
              </a:spcBef>
              <a:spcAft>
                <a:spcPts val="0"/>
              </a:spcAft>
              <a:buClr>
                <a:schemeClr val="dk1"/>
              </a:buClr>
              <a:buSzPts val="2400"/>
              <a:buFont typeface="Arial"/>
              <a:buNone/>
            </a:pPr>
            <a:endParaRPr sz="2400" b="0" i="0" u="none" dirty="0">
              <a:solidFill>
                <a:schemeClr val="dk1"/>
              </a:solidFill>
              <a:latin typeface="DFKai-SB"/>
              <a:ea typeface="DFKai-SB"/>
              <a:cs typeface="DFKai-SB"/>
              <a:sym typeface="DFKai-SB"/>
            </a:endParaRPr>
          </a:p>
        </p:txBody>
      </p:sp>
      <p:sp>
        <p:nvSpPr>
          <p:cNvPr id="381" name="Google Shape;381;p21"/>
          <p:cNvSpPr txBox="1"/>
          <p:nvPr/>
        </p:nvSpPr>
        <p:spPr>
          <a:xfrm>
            <a:off x="3810000" y="3067050"/>
            <a:ext cx="1900555" cy="645795"/>
          </a:xfrm>
          <a:prstGeom prst="rect">
            <a:avLst/>
          </a:prstGeom>
          <a:solidFill>
            <a:srgbClr val="DAEEF3"/>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lvl="0" indent="0" algn="ctr">
              <a:lnSpc>
                <a:spcPct val="72000"/>
              </a:lnSpc>
              <a:spcBef>
                <a:spcPts val="600"/>
              </a:spcBef>
              <a:buClr>
                <a:schemeClr val="dk1"/>
              </a:buClr>
              <a:buSzPts val="2400"/>
              <a:buFont typeface="Arial"/>
              <a:buNone/>
            </a:pPr>
            <a:r>
              <a:rPr lang="en-US" sz="1800" dirty="0" err="1">
                <a:solidFill>
                  <a:schemeClr val="dk1"/>
                </a:solidFill>
                <a:latin typeface="DFKai-SB"/>
                <a:ea typeface="DFKai-SB"/>
                <a:cs typeface="DFKai-SB"/>
                <a:sym typeface="DFKai-SB"/>
              </a:rPr>
              <a:t>香港的全國</a:t>
            </a:r>
            <a:endParaRPr sz="1800" dirty="0">
              <a:solidFill>
                <a:schemeClr val="dk1"/>
              </a:solidFill>
              <a:latin typeface="DFKai-SB"/>
              <a:ea typeface="DFKai-SB"/>
              <a:cs typeface="DFKai-SB"/>
              <a:sym typeface="DFKai-SB"/>
            </a:endParaRPr>
          </a:p>
          <a:p>
            <a:pPr marL="0" lvl="0" indent="0" algn="ctr">
              <a:lnSpc>
                <a:spcPct val="72000"/>
              </a:lnSpc>
              <a:spcBef>
                <a:spcPts val="600"/>
              </a:spcBef>
              <a:buClr>
                <a:schemeClr val="dk1"/>
              </a:buClr>
              <a:buSzPts val="2400"/>
              <a:buFont typeface="Arial"/>
              <a:buNone/>
            </a:pPr>
            <a:r>
              <a:rPr lang="en-US" sz="1800" dirty="0" err="1">
                <a:solidFill>
                  <a:schemeClr val="dk1"/>
                </a:solidFill>
                <a:latin typeface="DFKai-SB"/>
                <a:ea typeface="DFKai-SB"/>
                <a:cs typeface="DFKai-SB"/>
                <a:sym typeface="DFKai-SB"/>
              </a:rPr>
              <a:t>人大代表團</a:t>
            </a:r>
            <a:endParaRPr sz="1800" dirty="0">
              <a:solidFill>
                <a:schemeClr val="dk1"/>
              </a:solidFill>
              <a:latin typeface="DFKai-SB"/>
              <a:ea typeface="DFKai-SB"/>
              <a:cs typeface="DFKai-SB"/>
              <a:sym typeface="DFKai-SB"/>
            </a:endParaRPr>
          </a:p>
          <a:p>
            <a:pPr marL="0" marR="0" lvl="0" indent="0" algn="l" rtl="0">
              <a:lnSpc>
                <a:spcPct val="72000"/>
              </a:lnSpc>
              <a:spcBef>
                <a:spcPts val="0"/>
              </a:spcBef>
              <a:spcAft>
                <a:spcPts val="0"/>
              </a:spcAft>
              <a:buClr>
                <a:schemeClr val="dk1"/>
              </a:buClr>
              <a:buSzPts val="2400"/>
              <a:buFont typeface="Arial"/>
              <a:buNone/>
            </a:pPr>
            <a:endParaRPr sz="2400" b="0" i="0" u="none" dirty="0">
              <a:solidFill>
                <a:schemeClr val="dk1"/>
              </a:solidFill>
              <a:latin typeface="DFKai-SB"/>
              <a:ea typeface="DFKai-SB"/>
              <a:cs typeface="DFKai-SB"/>
              <a:sym typeface="DFKai-SB"/>
            </a:endParaRPr>
          </a:p>
        </p:txBody>
      </p:sp>
      <p:sp>
        <p:nvSpPr>
          <p:cNvPr id="382" name="Google Shape;382;p21"/>
          <p:cNvSpPr txBox="1"/>
          <p:nvPr/>
        </p:nvSpPr>
        <p:spPr>
          <a:xfrm>
            <a:off x="4054412" y="995935"/>
            <a:ext cx="1322193" cy="535491"/>
          </a:xfrm>
          <a:prstGeom prst="rect">
            <a:avLst/>
          </a:prstGeom>
          <a:solidFill>
            <a:srgbClr val="F2DADA"/>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rgbClr val="FF0000"/>
              </a:buClr>
              <a:buSzPts val="2400"/>
              <a:buFont typeface="DFKai-SB"/>
              <a:buNone/>
            </a:pPr>
            <a:r>
              <a:rPr lang="en-US" sz="2400" b="0" i="0" u="none" dirty="0">
                <a:solidFill>
                  <a:srgbClr val="FF0000"/>
                </a:solidFill>
                <a:latin typeface="DFKai-SB"/>
                <a:ea typeface="DFKai-SB"/>
                <a:cs typeface="DFKai-SB"/>
                <a:sym typeface="DFKai-SB"/>
              </a:rPr>
              <a:t>________</a:t>
            </a:r>
            <a:endParaRPr sz="2400" b="0" i="0" u="none" dirty="0">
              <a:solidFill>
                <a:srgbClr val="FF0000"/>
              </a:solidFill>
              <a:latin typeface="DFKai-SB"/>
              <a:ea typeface="DFKai-SB"/>
              <a:cs typeface="DFKai-SB"/>
              <a:sym typeface="DFKai-SB"/>
            </a:endParaRPr>
          </a:p>
        </p:txBody>
      </p:sp>
      <p:cxnSp>
        <p:nvCxnSpPr>
          <p:cNvPr id="383" name="Google Shape;383;p21"/>
          <p:cNvCxnSpPr>
            <a:cxnSpLocks/>
            <a:endCxn id="379" idx="3"/>
          </p:cNvCxnSpPr>
          <p:nvPr/>
        </p:nvCxnSpPr>
        <p:spPr>
          <a:xfrm flipH="1" flipV="1">
            <a:off x="5677216" y="5453381"/>
            <a:ext cx="909978" cy="376361"/>
          </a:xfrm>
          <a:prstGeom prst="straightConnector1">
            <a:avLst/>
          </a:prstGeom>
          <a:noFill/>
          <a:ln w="9525" cap="flat" cmpd="sng">
            <a:solidFill>
              <a:srgbClr val="000000"/>
            </a:solidFill>
            <a:prstDash val="solid"/>
            <a:round/>
            <a:headEnd type="none" w="sm" len="sm"/>
            <a:tailEnd type="stealth" w="med" len="med"/>
          </a:ln>
        </p:spPr>
      </p:cxnSp>
      <p:cxnSp>
        <p:nvCxnSpPr>
          <p:cNvPr id="384" name="Google Shape;384;p21"/>
          <p:cNvCxnSpPr>
            <a:cxnSpLocks/>
          </p:cNvCxnSpPr>
          <p:nvPr/>
        </p:nvCxnSpPr>
        <p:spPr>
          <a:xfrm flipV="1">
            <a:off x="2734322" y="5383531"/>
            <a:ext cx="1096632" cy="431800"/>
          </a:xfrm>
          <a:prstGeom prst="straightConnector1">
            <a:avLst/>
          </a:prstGeom>
          <a:noFill/>
          <a:ln w="9525" cap="flat" cmpd="sng">
            <a:solidFill>
              <a:srgbClr val="000000"/>
            </a:solidFill>
            <a:prstDash val="solid"/>
            <a:round/>
            <a:headEnd type="none" w="sm" len="sm"/>
            <a:tailEnd type="stealth" w="med" len="med"/>
          </a:ln>
        </p:spPr>
      </p:cxnSp>
      <p:cxnSp>
        <p:nvCxnSpPr>
          <p:cNvPr id="385" name="Google Shape;385;p21"/>
          <p:cNvCxnSpPr/>
          <p:nvPr/>
        </p:nvCxnSpPr>
        <p:spPr>
          <a:xfrm rot="10800000" flipH="1">
            <a:off x="4715510" y="2477135"/>
            <a:ext cx="1270" cy="598805"/>
          </a:xfrm>
          <a:prstGeom prst="straightConnector1">
            <a:avLst/>
          </a:prstGeom>
          <a:noFill/>
          <a:ln w="9525" cap="flat" cmpd="sng">
            <a:solidFill>
              <a:srgbClr val="000000"/>
            </a:solidFill>
            <a:prstDash val="solid"/>
            <a:round/>
            <a:headEnd type="none" w="sm" len="sm"/>
            <a:tailEnd type="stealth" w="med" len="med"/>
          </a:ln>
        </p:spPr>
      </p:cxnSp>
      <p:cxnSp>
        <p:nvCxnSpPr>
          <p:cNvPr id="387" name="Google Shape;387;p21"/>
          <p:cNvCxnSpPr/>
          <p:nvPr/>
        </p:nvCxnSpPr>
        <p:spPr>
          <a:xfrm rot="10800000" flipH="1">
            <a:off x="4727575" y="3697605"/>
            <a:ext cx="1270" cy="332105"/>
          </a:xfrm>
          <a:prstGeom prst="straightConnector1">
            <a:avLst/>
          </a:prstGeom>
          <a:noFill/>
          <a:ln w="9525" cap="flat" cmpd="sng">
            <a:solidFill>
              <a:srgbClr val="000000"/>
            </a:solidFill>
            <a:prstDash val="solid"/>
            <a:round/>
            <a:headEnd type="none" w="sm" len="sm"/>
            <a:tailEnd type="stealth" w="med" len="med"/>
          </a:ln>
        </p:spPr>
      </p:cxnSp>
      <p:cxnSp>
        <p:nvCxnSpPr>
          <p:cNvPr id="388" name="Google Shape;388;p21"/>
          <p:cNvCxnSpPr/>
          <p:nvPr/>
        </p:nvCxnSpPr>
        <p:spPr>
          <a:xfrm rot="10800000">
            <a:off x="5477510" y="2200275"/>
            <a:ext cx="1367155" cy="1818640"/>
          </a:xfrm>
          <a:prstGeom prst="straightConnector1">
            <a:avLst/>
          </a:prstGeom>
          <a:noFill/>
          <a:ln w="9525" cap="flat" cmpd="sng">
            <a:solidFill>
              <a:srgbClr val="000000"/>
            </a:solidFill>
            <a:prstDash val="solid"/>
            <a:round/>
            <a:headEnd type="none" w="sm" len="sm"/>
            <a:tailEnd type="stealth" w="med" len="med"/>
          </a:ln>
        </p:spPr>
      </p:cxnSp>
      <p:cxnSp>
        <p:nvCxnSpPr>
          <p:cNvPr id="389" name="Google Shape;389;p21"/>
          <p:cNvCxnSpPr/>
          <p:nvPr/>
        </p:nvCxnSpPr>
        <p:spPr>
          <a:xfrm rot="10800000" flipH="1">
            <a:off x="2172970" y="2205355"/>
            <a:ext cx="1753235" cy="1824990"/>
          </a:xfrm>
          <a:prstGeom prst="straightConnector1">
            <a:avLst/>
          </a:prstGeom>
          <a:noFill/>
          <a:ln w="9525" cap="flat" cmpd="sng">
            <a:solidFill>
              <a:srgbClr val="000000"/>
            </a:solidFill>
            <a:prstDash val="solid"/>
            <a:round/>
            <a:headEnd type="none" w="sm" len="sm"/>
            <a:tailEnd type="stealth" w="med" len="med"/>
          </a:ln>
        </p:spPr>
      </p:cxnSp>
      <p:cxnSp>
        <p:nvCxnSpPr>
          <p:cNvPr id="390" name="Google Shape;390;p21"/>
          <p:cNvCxnSpPr>
            <a:cxnSpLocks/>
            <a:stCxn id="373" idx="0"/>
            <a:endCxn id="382" idx="2"/>
          </p:cNvCxnSpPr>
          <p:nvPr/>
        </p:nvCxnSpPr>
        <p:spPr>
          <a:xfrm flipH="1" flipV="1">
            <a:off x="4715509" y="1531426"/>
            <a:ext cx="1" cy="351032"/>
          </a:xfrm>
          <a:prstGeom prst="straightConnector1">
            <a:avLst/>
          </a:prstGeom>
          <a:noFill/>
          <a:ln w="9525" cap="flat" cmpd="sng">
            <a:solidFill>
              <a:srgbClr val="000000"/>
            </a:solidFill>
            <a:prstDash val="solid"/>
            <a:round/>
            <a:headEnd type="none" w="sm" len="sm"/>
            <a:tailEnd type="stealth" w="med" len="med"/>
          </a:ln>
        </p:spPr>
      </p:cxnSp>
      <p:cxnSp>
        <p:nvCxnSpPr>
          <p:cNvPr id="392" name="Google Shape;392;p21"/>
          <p:cNvCxnSpPr/>
          <p:nvPr/>
        </p:nvCxnSpPr>
        <p:spPr>
          <a:xfrm rot="10800000" flipH="1">
            <a:off x="4727575" y="735965"/>
            <a:ext cx="1270" cy="266700"/>
          </a:xfrm>
          <a:prstGeom prst="straightConnector1">
            <a:avLst/>
          </a:prstGeom>
          <a:noFill/>
          <a:ln w="9525" cap="flat" cmpd="sng">
            <a:solidFill>
              <a:srgbClr val="000000"/>
            </a:solidFill>
            <a:prstDash val="solid"/>
            <a:round/>
            <a:headEnd type="none" w="sm" len="sm"/>
            <a:tailEnd type="stealth" w="med" len="med"/>
          </a:ln>
        </p:spPr>
      </p:cxnSp>
      <p:sp>
        <p:nvSpPr>
          <p:cNvPr id="393" name="Google Shape;393;p21"/>
          <p:cNvSpPr txBox="1"/>
          <p:nvPr/>
        </p:nvSpPr>
        <p:spPr>
          <a:xfrm>
            <a:off x="6318102" y="428646"/>
            <a:ext cx="2680971" cy="1446509"/>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DFKai-SB"/>
              <a:buNone/>
            </a:pPr>
            <a:r>
              <a:rPr lang="en-US" sz="2200" b="0" i="0" u="none" dirty="0">
                <a:solidFill>
                  <a:schemeClr val="dk1"/>
                </a:solidFill>
                <a:latin typeface="DFKai-SB"/>
                <a:ea typeface="DFKai-SB"/>
                <a:cs typeface="DFKai-SB"/>
                <a:sym typeface="DFKai-SB"/>
              </a:rPr>
              <a:t>據《基本法》第</a:t>
            </a:r>
            <a:r>
              <a:rPr lang="en-US" sz="2200" b="0" i="0" u="none" dirty="0">
                <a:solidFill>
                  <a:schemeClr val="dk1"/>
                </a:solidFill>
                <a:latin typeface="Times New Roman"/>
                <a:ea typeface="Times New Roman"/>
                <a:cs typeface="Times New Roman"/>
                <a:sym typeface="Times New Roman"/>
              </a:rPr>
              <a:t>159</a:t>
            </a:r>
            <a:r>
              <a:rPr lang="en-US" sz="2200" b="0" i="0" u="none" dirty="0">
                <a:solidFill>
                  <a:schemeClr val="dk1"/>
                </a:solidFill>
                <a:latin typeface="DFKai-SB"/>
                <a:ea typeface="DFKai-SB"/>
                <a:cs typeface="DFKai-SB"/>
                <a:sym typeface="DFKai-SB"/>
              </a:rPr>
              <a:t>條第一、二、三款設計的修訂《基本法》流程圖 </a:t>
            </a:r>
            <a:endParaRPr sz="2200" b="0" i="0" u="none" dirty="0">
              <a:solidFill>
                <a:schemeClr val="dk1"/>
              </a:solidFill>
              <a:latin typeface="DFKai-SB"/>
              <a:ea typeface="DFKai-SB"/>
              <a:cs typeface="DFKai-SB"/>
              <a:sym typeface="DFKai-SB"/>
            </a:endParaRPr>
          </a:p>
        </p:txBody>
      </p:sp>
      <p:pic>
        <p:nvPicPr>
          <p:cNvPr id="394" name="Google Shape;394;p21" descr="做一做_logo"/>
          <p:cNvPicPr preferRelativeResize="0"/>
          <p:nvPr/>
        </p:nvPicPr>
        <p:blipFill rotWithShape="1">
          <a:blip r:embed="rId3">
            <a:alphaModFix/>
          </a:blip>
          <a:srcRect/>
          <a:stretch/>
        </p:blipFill>
        <p:spPr>
          <a:xfrm>
            <a:off x="151130" y="98425"/>
            <a:ext cx="2327910" cy="1170940"/>
          </a:xfrm>
          <a:prstGeom prst="rect">
            <a:avLst/>
          </a:prstGeom>
          <a:noFill/>
          <a:ln>
            <a:noFill/>
          </a:ln>
        </p:spPr>
      </p:pic>
      <p:sp>
        <p:nvSpPr>
          <p:cNvPr id="395" name="Google Shape;395;p21"/>
          <p:cNvSpPr txBox="1"/>
          <p:nvPr/>
        </p:nvSpPr>
        <p:spPr>
          <a:xfrm>
            <a:off x="6419801" y="1983632"/>
            <a:ext cx="2504660" cy="646290"/>
          </a:xfrm>
          <a:prstGeom prst="rect">
            <a:avLst/>
          </a:prstGeom>
          <a:noFill/>
          <a:ln w="9525" cap="flat" cmpd="sng">
            <a:no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DFKai-SB"/>
              <a:buNone/>
            </a:pPr>
            <a:r>
              <a:rPr lang="en-US" sz="1800" b="0" i="0" u="none" dirty="0">
                <a:solidFill>
                  <a:schemeClr val="dk1"/>
                </a:solidFill>
                <a:latin typeface="DFKai-SB"/>
                <a:ea typeface="DFKai-SB"/>
                <a:cs typeface="DFKai-SB"/>
                <a:sym typeface="DFKai-SB"/>
              </a:rPr>
              <a:t>*</a:t>
            </a:r>
            <a:r>
              <a:rPr lang="en-US" sz="1800" b="0" i="0" u="none" dirty="0" err="1">
                <a:solidFill>
                  <a:schemeClr val="dk1"/>
                </a:solidFill>
                <a:latin typeface="DFKai-SB"/>
                <a:ea typeface="DFKai-SB"/>
                <a:cs typeface="DFKai-SB"/>
                <a:sym typeface="DFKai-SB"/>
              </a:rPr>
              <a:t>將合適答案填在適當的空格中</a:t>
            </a:r>
            <a:r>
              <a:rPr lang="en-US" sz="1800" b="0" i="0" u="none" dirty="0">
                <a:solidFill>
                  <a:schemeClr val="dk1"/>
                </a:solidFill>
                <a:latin typeface="DFKai-SB"/>
                <a:ea typeface="DFKai-SB"/>
                <a:cs typeface="DFKai-SB"/>
                <a:sym typeface="DFKai-SB"/>
              </a:rPr>
              <a:t>。</a:t>
            </a:r>
            <a:endParaRPr sz="1800" b="0" i="0" u="none" dirty="0">
              <a:solidFill>
                <a:schemeClr val="dk1"/>
              </a:solidFill>
              <a:latin typeface="DFKai-SB"/>
              <a:ea typeface="DFKai-SB"/>
              <a:cs typeface="DFKai-SB"/>
              <a:sym typeface="DFKai-SB"/>
            </a:endParaRPr>
          </a:p>
        </p:txBody>
      </p:sp>
      <p:sp>
        <p:nvSpPr>
          <p:cNvPr id="28" name="文字方塊 27">
            <a:extLst>
              <a:ext uri="{FF2B5EF4-FFF2-40B4-BE49-F238E27FC236}">
                <a16:creationId xmlns:a16="http://schemas.microsoft.com/office/drawing/2014/main" id="{7CF21CCD-916B-45BA-9AEF-1A05138E2E31}"/>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21</a:t>
            </a:r>
            <a:endParaRPr lang="zh-HK" altLang="en-US" dirty="0">
              <a:latin typeface="標楷體" panose="03000509000000000000" pitchFamily="65" charset="-120"/>
              <a:ea typeface="標楷體" panose="03000509000000000000" pitchFamily="65" charset="-120"/>
            </a:endParaRPr>
          </a:p>
        </p:txBody>
      </p:sp>
      <p:cxnSp>
        <p:nvCxnSpPr>
          <p:cNvPr id="37" name="Google Shape;383;p21">
            <a:extLst>
              <a:ext uri="{FF2B5EF4-FFF2-40B4-BE49-F238E27FC236}">
                <a16:creationId xmlns:a16="http://schemas.microsoft.com/office/drawing/2014/main" id="{B4CD77B1-9E68-D4E0-6433-6F9763B8FD10}"/>
              </a:ext>
            </a:extLst>
          </p:cNvPr>
          <p:cNvCxnSpPr>
            <a:cxnSpLocks/>
            <a:stCxn id="379" idx="0"/>
            <a:endCxn id="376" idx="2"/>
          </p:cNvCxnSpPr>
          <p:nvPr/>
        </p:nvCxnSpPr>
        <p:spPr>
          <a:xfrm flipV="1">
            <a:off x="4727574" y="4477799"/>
            <a:ext cx="0" cy="613631"/>
          </a:xfrm>
          <a:prstGeom prst="straightConnector1">
            <a:avLst/>
          </a:prstGeom>
          <a:noFill/>
          <a:ln w="9525" cap="flat" cmpd="sng">
            <a:solidFill>
              <a:srgbClr val="000000"/>
            </a:solidFill>
            <a:prstDash val="solid"/>
            <a:round/>
            <a:headEnd type="none" w="sm" len="sm"/>
            <a:tailEnd type="stealth" w="med" len="med"/>
          </a:ln>
        </p:spPr>
      </p:cxnSp>
      <p:cxnSp>
        <p:nvCxnSpPr>
          <p:cNvPr id="42" name="Google Shape;383;p21">
            <a:extLst>
              <a:ext uri="{FF2B5EF4-FFF2-40B4-BE49-F238E27FC236}">
                <a16:creationId xmlns:a16="http://schemas.microsoft.com/office/drawing/2014/main" id="{11137055-28C6-76DB-98CA-8ACF821ECE90}"/>
              </a:ext>
            </a:extLst>
          </p:cNvPr>
          <p:cNvCxnSpPr>
            <a:cxnSpLocks/>
          </p:cNvCxnSpPr>
          <p:nvPr/>
        </p:nvCxnSpPr>
        <p:spPr>
          <a:xfrm>
            <a:off x="3072986" y="1721034"/>
            <a:ext cx="1642522" cy="0"/>
          </a:xfrm>
          <a:prstGeom prst="straightConnector1">
            <a:avLst/>
          </a:prstGeom>
          <a:noFill/>
          <a:ln w="9525" cap="flat" cmpd="sng">
            <a:solidFill>
              <a:srgbClr val="000000"/>
            </a:solidFill>
            <a:prstDash val="solid"/>
            <a:round/>
            <a:headEnd type="none" w="sm" len="sm"/>
            <a:tailEnd type="stealth" w="med" len="med"/>
          </a:ln>
        </p:spPr>
      </p:cxn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95"/>
                                        </p:tgtEl>
                                        <p:attrNameLst>
                                          <p:attrName>style.visibility</p:attrName>
                                        </p:attrNameLst>
                                      </p:cBhvr>
                                      <p:to>
                                        <p:strVal val="visible"/>
                                      </p:to>
                                    </p:set>
                                    <p:animEffect transition="in" filter="fade">
                                      <p:cBhvr>
                                        <p:cTn id="7" dur="500"/>
                                        <p:tgtEl>
                                          <p:spTgt spid="39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77"/>
                                        </p:tgtEl>
                                        <p:attrNameLst>
                                          <p:attrName>style.visibility</p:attrName>
                                        </p:attrNameLst>
                                      </p:cBhvr>
                                      <p:to>
                                        <p:strVal val="visible"/>
                                      </p:to>
                                    </p:set>
                                    <p:animEffect transition="in" filter="fade">
                                      <p:cBhvr>
                                        <p:cTn id="12" dur="500"/>
                                        <p:tgtEl>
                                          <p:spTgt spid="377"/>
                                        </p:tgtEl>
                                      </p:cBhvr>
                                    </p:animEffect>
                                  </p:childTnLst>
                                </p:cTn>
                              </p:par>
                              <p:par>
                                <p:cTn id="13" presetID="10" presetClass="entr" presetSubtype="0" fill="hold" nodeType="withEffect">
                                  <p:stCondLst>
                                    <p:cond delay="0"/>
                                  </p:stCondLst>
                                  <p:childTnLst>
                                    <p:set>
                                      <p:cBhvr>
                                        <p:cTn id="14" dur="1" fill="hold">
                                          <p:stCondLst>
                                            <p:cond delay="0"/>
                                          </p:stCondLst>
                                        </p:cTn>
                                        <p:tgtEl>
                                          <p:spTgt spid="378"/>
                                        </p:tgtEl>
                                        <p:attrNameLst>
                                          <p:attrName>style.visibility</p:attrName>
                                        </p:attrNameLst>
                                      </p:cBhvr>
                                      <p:to>
                                        <p:strVal val="visible"/>
                                      </p:to>
                                    </p:set>
                                    <p:animEffect transition="in" filter="fade">
                                      <p:cBhvr>
                                        <p:cTn id="15" dur="500"/>
                                        <p:tgtEl>
                                          <p:spTgt spid="378"/>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383"/>
                                        </p:tgtEl>
                                        <p:attrNameLst>
                                          <p:attrName>style.visibility</p:attrName>
                                        </p:attrNameLst>
                                      </p:cBhvr>
                                      <p:to>
                                        <p:strVal val="visible"/>
                                      </p:to>
                                    </p:set>
                                    <p:animEffect transition="in" filter="fade">
                                      <p:cBhvr>
                                        <p:cTn id="19" dur="500"/>
                                        <p:tgtEl>
                                          <p:spTgt spid="383"/>
                                        </p:tgtEl>
                                      </p:cBhvr>
                                    </p:animEffect>
                                  </p:childTnLst>
                                </p:cTn>
                              </p:par>
                            </p:childTnLst>
                          </p:cTn>
                        </p:par>
                        <p:par>
                          <p:cTn id="20" fill="hold">
                            <p:stCondLst>
                              <p:cond delay="1000"/>
                            </p:stCondLst>
                            <p:childTnLst>
                              <p:par>
                                <p:cTn id="21" presetID="10" presetClass="entr" presetSubtype="0" fill="hold" nodeType="afterEffect">
                                  <p:stCondLst>
                                    <p:cond delay="0"/>
                                  </p:stCondLst>
                                  <p:childTnLst>
                                    <p:set>
                                      <p:cBhvr>
                                        <p:cTn id="22" dur="1" fill="hold">
                                          <p:stCondLst>
                                            <p:cond delay="0"/>
                                          </p:stCondLst>
                                        </p:cTn>
                                        <p:tgtEl>
                                          <p:spTgt spid="384"/>
                                        </p:tgtEl>
                                        <p:attrNameLst>
                                          <p:attrName>style.visibility</p:attrName>
                                        </p:attrNameLst>
                                      </p:cBhvr>
                                      <p:to>
                                        <p:strVal val="visible"/>
                                      </p:to>
                                    </p:set>
                                    <p:animEffect transition="in" filter="fade">
                                      <p:cBhvr>
                                        <p:cTn id="23" dur="500"/>
                                        <p:tgtEl>
                                          <p:spTgt spid="384"/>
                                        </p:tgtEl>
                                      </p:cBhvr>
                                    </p:animEffect>
                                  </p:childTnLst>
                                </p:cTn>
                              </p:par>
                            </p:childTnLst>
                          </p:cTn>
                        </p:par>
                        <p:par>
                          <p:cTn id="24" fill="hold">
                            <p:stCondLst>
                              <p:cond delay="1500"/>
                            </p:stCondLst>
                            <p:childTnLst>
                              <p:par>
                                <p:cTn id="25" presetID="10" presetClass="entr" presetSubtype="0" fill="hold" nodeType="afterEffect">
                                  <p:stCondLst>
                                    <p:cond delay="0"/>
                                  </p:stCondLst>
                                  <p:childTnLst>
                                    <p:set>
                                      <p:cBhvr>
                                        <p:cTn id="26" dur="1" fill="hold">
                                          <p:stCondLst>
                                            <p:cond delay="0"/>
                                          </p:stCondLst>
                                        </p:cTn>
                                        <p:tgtEl>
                                          <p:spTgt spid="379"/>
                                        </p:tgtEl>
                                        <p:attrNameLst>
                                          <p:attrName>style.visibility</p:attrName>
                                        </p:attrNameLst>
                                      </p:cBhvr>
                                      <p:to>
                                        <p:strVal val="visible"/>
                                      </p:to>
                                    </p:set>
                                    <p:animEffect transition="in" filter="fade">
                                      <p:cBhvr>
                                        <p:cTn id="27" dur="500"/>
                                        <p:tgtEl>
                                          <p:spTgt spid="379"/>
                                        </p:tgtEl>
                                      </p:cBhvr>
                                    </p:animEffect>
                                  </p:childTnLst>
                                </p:cTn>
                              </p:par>
                            </p:childTnLst>
                          </p:cTn>
                        </p:par>
                        <p:par>
                          <p:cTn id="28" fill="hold">
                            <p:stCondLst>
                              <p:cond delay="2000"/>
                            </p:stCondLst>
                            <p:childTnLst>
                              <p:par>
                                <p:cTn id="29" presetID="10" presetClass="entr" presetSubtype="0"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fade">
                                      <p:cBhvr>
                                        <p:cTn id="31" dur="500"/>
                                        <p:tgtEl>
                                          <p:spTgt spid="37"/>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76"/>
                                        </p:tgtEl>
                                        <p:attrNameLst>
                                          <p:attrName>style.visibility</p:attrName>
                                        </p:attrNameLst>
                                      </p:cBhvr>
                                      <p:to>
                                        <p:strVal val="visible"/>
                                      </p:to>
                                    </p:set>
                                    <p:animEffect transition="in" filter="fade">
                                      <p:cBhvr>
                                        <p:cTn id="36" dur="500"/>
                                        <p:tgtEl>
                                          <p:spTgt spid="376"/>
                                        </p:tgtEl>
                                      </p:cBhvr>
                                    </p:animEffect>
                                  </p:childTnLst>
                                </p:cTn>
                              </p:par>
                              <p:par>
                                <p:cTn id="37" presetID="10" presetClass="entr" presetSubtype="0" fill="hold" nodeType="withEffect">
                                  <p:stCondLst>
                                    <p:cond delay="0"/>
                                  </p:stCondLst>
                                  <p:childTnLst>
                                    <p:set>
                                      <p:cBhvr>
                                        <p:cTn id="38" dur="1" fill="hold">
                                          <p:stCondLst>
                                            <p:cond delay="0"/>
                                          </p:stCondLst>
                                        </p:cTn>
                                        <p:tgtEl>
                                          <p:spTgt spid="375"/>
                                        </p:tgtEl>
                                        <p:attrNameLst>
                                          <p:attrName>style.visibility</p:attrName>
                                        </p:attrNameLst>
                                      </p:cBhvr>
                                      <p:to>
                                        <p:strVal val="visible"/>
                                      </p:to>
                                    </p:set>
                                    <p:animEffect transition="in" filter="fade">
                                      <p:cBhvr>
                                        <p:cTn id="39" dur="500"/>
                                        <p:tgtEl>
                                          <p:spTgt spid="375"/>
                                        </p:tgtEl>
                                      </p:cBhvr>
                                    </p:animEffect>
                                  </p:childTnLst>
                                </p:cTn>
                              </p:par>
                              <p:par>
                                <p:cTn id="40" presetID="10" presetClass="entr" presetSubtype="0" fill="hold" nodeType="withEffect">
                                  <p:stCondLst>
                                    <p:cond delay="0"/>
                                  </p:stCondLst>
                                  <p:childTnLst>
                                    <p:set>
                                      <p:cBhvr>
                                        <p:cTn id="41" dur="1" fill="hold">
                                          <p:stCondLst>
                                            <p:cond delay="0"/>
                                          </p:stCondLst>
                                        </p:cTn>
                                        <p:tgtEl>
                                          <p:spTgt spid="374"/>
                                        </p:tgtEl>
                                        <p:attrNameLst>
                                          <p:attrName>style.visibility</p:attrName>
                                        </p:attrNameLst>
                                      </p:cBhvr>
                                      <p:to>
                                        <p:strVal val="visible"/>
                                      </p:to>
                                    </p:set>
                                    <p:animEffect transition="in" filter="fade">
                                      <p:cBhvr>
                                        <p:cTn id="42" dur="500"/>
                                        <p:tgtEl>
                                          <p:spTgt spid="374"/>
                                        </p:tgtEl>
                                      </p:cBhvr>
                                    </p:animEffec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389"/>
                                        </p:tgtEl>
                                        <p:attrNameLst>
                                          <p:attrName>style.visibility</p:attrName>
                                        </p:attrNameLst>
                                      </p:cBhvr>
                                      <p:to>
                                        <p:strVal val="visible"/>
                                      </p:to>
                                    </p:set>
                                    <p:animEffect transition="in" filter="fade">
                                      <p:cBhvr>
                                        <p:cTn id="46" dur="500"/>
                                        <p:tgtEl>
                                          <p:spTgt spid="389"/>
                                        </p:tgtEl>
                                      </p:cBhvr>
                                    </p:animEffect>
                                  </p:childTnLst>
                                </p:cTn>
                              </p:par>
                            </p:childTnLst>
                          </p:cTn>
                        </p:par>
                        <p:par>
                          <p:cTn id="47" fill="hold">
                            <p:stCondLst>
                              <p:cond delay="1000"/>
                            </p:stCondLst>
                            <p:childTnLst>
                              <p:par>
                                <p:cTn id="48" presetID="10" presetClass="entr" presetSubtype="0" fill="hold" nodeType="afterEffect">
                                  <p:stCondLst>
                                    <p:cond delay="0"/>
                                  </p:stCondLst>
                                  <p:childTnLst>
                                    <p:set>
                                      <p:cBhvr>
                                        <p:cTn id="49" dur="1" fill="hold">
                                          <p:stCondLst>
                                            <p:cond delay="0"/>
                                          </p:stCondLst>
                                        </p:cTn>
                                        <p:tgtEl>
                                          <p:spTgt spid="387"/>
                                        </p:tgtEl>
                                        <p:attrNameLst>
                                          <p:attrName>style.visibility</p:attrName>
                                        </p:attrNameLst>
                                      </p:cBhvr>
                                      <p:to>
                                        <p:strVal val="visible"/>
                                      </p:to>
                                    </p:set>
                                    <p:animEffect transition="in" filter="fade">
                                      <p:cBhvr>
                                        <p:cTn id="50" dur="500"/>
                                        <p:tgtEl>
                                          <p:spTgt spid="387"/>
                                        </p:tgtEl>
                                      </p:cBhvr>
                                    </p:animEffect>
                                  </p:childTnLst>
                                </p:cTn>
                              </p:par>
                            </p:childTnLst>
                          </p:cTn>
                        </p:par>
                        <p:par>
                          <p:cTn id="51" fill="hold">
                            <p:stCondLst>
                              <p:cond delay="1500"/>
                            </p:stCondLst>
                            <p:childTnLst>
                              <p:par>
                                <p:cTn id="52" presetID="10" presetClass="entr" presetSubtype="0" fill="hold" nodeType="afterEffect">
                                  <p:stCondLst>
                                    <p:cond delay="0"/>
                                  </p:stCondLst>
                                  <p:childTnLst>
                                    <p:set>
                                      <p:cBhvr>
                                        <p:cTn id="53" dur="1" fill="hold">
                                          <p:stCondLst>
                                            <p:cond delay="0"/>
                                          </p:stCondLst>
                                        </p:cTn>
                                        <p:tgtEl>
                                          <p:spTgt spid="388"/>
                                        </p:tgtEl>
                                        <p:attrNameLst>
                                          <p:attrName>style.visibility</p:attrName>
                                        </p:attrNameLst>
                                      </p:cBhvr>
                                      <p:to>
                                        <p:strVal val="visible"/>
                                      </p:to>
                                    </p:set>
                                    <p:animEffect transition="in" filter="fade">
                                      <p:cBhvr>
                                        <p:cTn id="54" dur="500"/>
                                        <p:tgtEl>
                                          <p:spTgt spid="388"/>
                                        </p:tgtEl>
                                      </p:cBhvr>
                                    </p:animEffect>
                                  </p:childTnLst>
                                </p:cTn>
                              </p:par>
                            </p:childTnLst>
                          </p:cTn>
                        </p:par>
                        <p:par>
                          <p:cTn id="55" fill="hold">
                            <p:stCondLst>
                              <p:cond delay="2000"/>
                            </p:stCondLst>
                            <p:childTnLst>
                              <p:par>
                                <p:cTn id="56" presetID="10" presetClass="entr" presetSubtype="0" fill="hold" nodeType="afterEffect">
                                  <p:stCondLst>
                                    <p:cond delay="0"/>
                                  </p:stCondLst>
                                  <p:childTnLst>
                                    <p:set>
                                      <p:cBhvr>
                                        <p:cTn id="57" dur="1" fill="hold">
                                          <p:stCondLst>
                                            <p:cond delay="0"/>
                                          </p:stCondLst>
                                        </p:cTn>
                                        <p:tgtEl>
                                          <p:spTgt spid="381"/>
                                        </p:tgtEl>
                                        <p:attrNameLst>
                                          <p:attrName>style.visibility</p:attrName>
                                        </p:attrNameLst>
                                      </p:cBhvr>
                                      <p:to>
                                        <p:strVal val="visible"/>
                                      </p:to>
                                    </p:set>
                                    <p:animEffect transition="in" filter="fade">
                                      <p:cBhvr>
                                        <p:cTn id="58" dur="500"/>
                                        <p:tgtEl>
                                          <p:spTgt spid="381"/>
                                        </p:tgtEl>
                                      </p:cBhvr>
                                    </p:animEffect>
                                  </p:childTnLst>
                                </p:cTn>
                              </p:par>
                            </p:childTnLst>
                          </p:cTn>
                        </p:par>
                        <p:par>
                          <p:cTn id="59" fill="hold">
                            <p:stCondLst>
                              <p:cond delay="2500"/>
                            </p:stCondLst>
                            <p:childTnLst>
                              <p:par>
                                <p:cTn id="60" presetID="10" presetClass="entr" presetSubtype="0" fill="hold" nodeType="afterEffect">
                                  <p:stCondLst>
                                    <p:cond delay="0"/>
                                  </p:stCondLst>
                                  <p:childTnLst>
                                    <p:set>
                                      <p:cBhvr>
                                        <p:cTn id="61" dur="1" fill="hold">
                                          <p:stCondLst>
                                            <p:cond delay="0"/>
                                          </p:stCondLst>
                                        </p:cTn>
                                        <p:tgtEl>
                                          <p:spTgt spid="385"/>
                                        </p:tgtEl>
                                        <p:attrNameLst>
                                          <p:attrName>style.visibility</p:attrName>
                                        </p:attrNameLst>
                                      </p:cBhvr>
                                      <p:to>
                                        <p:strVal val="visible"/>
                                      </p:to>
                                    </p:set>
                                    <p:animEffect transition="in" filter="fade">
                                      <p:cBhvr>
                                        <p:cTn id="62" dur="500"/>
                                        <p:tgtEl>
                                          <p:spTgt spid="385"/>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73"/>
                                        </p:tgtEl>
                                        <p:attrNameLst>
                                          <p:attrName>style.visibility</p:attrName>
                                        </p:attrNameLst>
                                      </p:cBhvr>
                                      <p:to>
                                        <p:strVal val="visible"/>
                                      </p:to>
                                    </p:set>
                                    <p:animEffect transition="in" filter="fade">
                                      <p:cBhvr>
                                        <p:cTn id="67" dur="500"/>
                                        <p:tgtEl>
                                          <p:spTgt spid="373"/>
                                        </p:tgtEl>
                                      </p:cBhvr>
                                    </p:animEffect>
                                  </p:childTnLst>
                                </p:cTn>
                              </p:par>
                            </p:childTnLst>
                          </p:cTn>
                        </p:par>
                        <p:par>
                          <p:cTn id="68" fill="hold">
                            <p:stCondLst>
                              <p:cond delay="500"/>
                            </p:stCondLst>
                            <p:childTnLst>
                              <p:par>
                                <p:cTn id="69" presetID="10" presetClass="entr" presetSubtype="0" fill="hold" nodeType="afterEffect">
                                  <p:stCondLst>
                                    <p:cond delay="0"/>
                                  </p:stCondLst>
                                  <p:childTnLst>
                                    <p:set>
                                      <p:cBhvr>
                                        <p:cTn id="70" dur="1" fill="hold">
                                          <p:stCondLst>
                                            <p:cond delay="0"/>
                                          </p:stCondLst>
                                        </p:cTn>
                                        <p:tgtEl>
                                          <p:spTgt spid="390"/>
                                        </p:tgtEl>
                                        <p:attrNameLst>
                                          <p:attrName>style.visibility</p:attrName>
                                        </p:attrNameLst>
                                      </p:cBhvr>
                                      <p:to>
                                        <p:strVal val="visible"/>
                                      </p:to>
                                    </p:set>
                                    <p:animEffect transition="in" filter="fade">
                                      <p:cBhvr>
                                        <p:cTn id="71" dur="500"/>
                                        <p:tgtEl>
                                          <p:spTgt spid="39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380"/>
                                        </p:tgtEl>
                                        <p:attrNameLst>
                                          <p:attrName>style.visibility</p:attrName>
                                        </p:attrNameLst>
                                      </p:cBhvr>
                                      <p:to>
                                        <p:strVal val="visible"/>
                                      </p:to>
                                    </p:set>
                                    <p:animEffect transition="in" filter="fade">
                                      <p:cBhvr>
                                        <p:cTn id="76" dur="500"/>
                                        <p:tgtEl>
                                          <p:spTgt spid="380"/>
                                        </p:tgtEl>
                                      </p:cBhvr>
                                    </p:animEffect>
                                  </p:childTnLst>
                                </p:cTn>
                              </p:par>
                            </p:childTnLst>
                          </p:cTn>
                        </p:par>
                        <p:par>
                          <p:cTn id="77" fill="hold">
                            <p:stCondLst>
                              <p:cond delay="500"/>
                            </p:stCondLst>
                            <p:childTnLst>
                              <p:par>
                                <p:cTn id="78" presetID="10" presetClass="entr" presetSubtype="0" fill="hold" nodeType="after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500"/>
                                        <p:tgtEl>
                                          <p:spTgt spid="42"/>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382"/>
                                        </p:tgtEl>
                                        <p:attrNameLst>
                                          <p:attrName>style.visibility</p:attrName>
                                        </p:attrNameLst>
                                      </p:cBhvr>
                                      <p:to>
                                        <p:strVal val="visible"/>
                                      </p:to>
                                    </p:set>
                                    <p:animEffect transition="in" filter="fade">
                                      <p:cBhvr>
                                        <p:cTn id="85" dur="500"/>
                                        <p:tgtEl>
                                          <p:spTgt spid="382"/>
                                        </p:tgtEl>
                                      </p:cBhvr>
                                    </p:animEffect>
                                  </p:childTnLst>
                                </p:cTn>
                              </p:par>
                            </p:childTnLst>
                          </p:cTn>
                        </p:par>
                        <p:par>
                          <p:cTn id="86" fill="hold">
                            <p:stCondLst>
                              <p:cond delay="500"/>
                            </p:stCondLst>
                            <p:childTnLst>
                              <p:par>
                                <p:cTn id="87" presetID="10" presetClass="entr" presetSubtype="0" fill="hold" nodeType="afterEffect">
                                  <p:stCondLst>
                                    <p:cond delay="0"/>
                                  </p:stCondLst>
                                  <p:childTnLst>
                                    <p:set>
                                      <p:cBhvr>
                                        <p:cTn id="88" dur="1" fill="hold">
                                          <p:stCondLst>
                                            <p:cond delay="0"/>
                                          </p:stCondLst>
                                        </p:cTn>
                                        <p:tgtEl>
                                          <p:spTgt spid="392"/>
                                        </p:tgtEl>
                                        <p:attrNameLst>
                                          <p:attrName>style.visibility</p:attrName>
                                        </p:attrNameLst>
                                      </p:cBhvr>
                                      <p:to>
                                        <p:strVal val="visible"/>
                                      </p:to>
                                    </p:set>
                                    <p:animEffect transition="in" filter="fade">
                                      <p:cBhvr>
                                        <p:cTn id="89" dur="500"/>
                                        <p:tgtEl>
                                          <p:spTgt spid="392"/>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nodeType="clickEffect">
                                  <p:stCondLst>
                                    <p:cond delay="0"/>
                                  </p:stCondLst>
                                  <p:childTnLst>
                                    <p:set>
                                      <p:cBhvr>
                                        <p:cTn id="93" dur="1" fill="hold">
                                          <p:stCondLst>
                                            <p:cond delay="0"/>
                                          </p:stCondLst>
                                        </p:cTn>
                                        <p:tgtEl>
                                          <p:spTgt spid="372"/>
                                        </p:tgtEl>
                                        <p:attrNameLst>
                                          <p:attrName>style.visibility</p:attrName>
                                        </p:attrNameLst>
                                      </p:cBhvr>
                                      <p:to>
                                        <p:strVal val="visible"/>
                                      </p:to>
                                    </p:set>
                                    <p:animEffect transition="in" filter="fade">
                                      <p:cBhvr>
                                        <p:cTn id="94" dur="500"/>
                                        <p:tgtEl>
                                          <p:spTgt spid="3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sp>
        <p:nvSpPr>
          <p:cNvPr id="400" name="Google Shape;400;p22"/>
          <p:cNvSpPr txBox="1"/>
          <p:nvPr/>
        </p:nvSpPr>
        <p:spPr>
          <a:xfrm>
            <a:off x="477520" y="278765"/>
            <a:ext cx="8188325" cy="43084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Arial"/>
              <a:buNone/>
            </a:pPr>
            <a:r>
              <a:rPr lang="en-US" sz="2200" b="0" i="0" u="none" dirty="0">
                <a:solidFill>
                  <a:schemeClr val="dk1"/>
                </a:solidFill>
                <a:latin typeface="標楷體" panose="03000509000000000000" pitchFamily="65" charset="-120"/>
                <a:ea typeface="標楷體" panose="03000509000000000000" pitchFamily="65" charset="-120"/>
                <a:sym typeface="Arial"/>
              </a:rPr>
              <a:t>請細看上面《基本法》第159條的條文，再回答下面的題目。</a:t>
            </a:r>
            <a:endParaRPr sz="2200" b="0" i="0" u="none" dirty="0">
              <a:solidFill>
                <a:schemeClr val="dk1"/>
              </a:solidFill>
              <a:latin typeface="標楷體" panose="03000509000000000000" pitchFamily="65" charset="-120"/>
              <a:ea typeface="標楷體" panose="03000509000000000000" pitchFamily="65" charset="-120"/>
              <a:sym typeface="Arial"/>
            </a:endParaRPr>
          </a:p>
        </p:txBody>
      </p:sp>
      <p:sp>
        <p:nvSpPr>
          <p:cNvPr id="401" name="Google Shape;401;p22"/>
          <p:cNvSpPr txBox="1"/>
          <p:nvPr/>
        </p:nvSpPr>
        <p:spPr>
          <a:xfrm>
            <a:off x="236220" y="951865"/>
            <a:ext cx="8802272" cy="4253432"/>
          </a:xfrm>
          <a:prstGeom prst="rect">
            <a:avLst/>
          </a:prstGeom>
          <a:noFill/>
          <a:ln>
            <a:noFill/>
          </a:ln>
        </p:spPr>
        <p:txBody>
          <a:bodyPr spcFirstLastPara="1" wrap="square" lIns="91425" tIns="45700" rIns="91425" bIns="45700" anchor="t" anchorCtr="0">
            <a:spAutoFit/>
          </a:bodyPr>
          <a:lstStyle/>
          <a:p>
            <a:pPr marR="0" lvl="0" algn="l" rtl="0">
              <a:lnSpc>
                <a:spcPct val="140000"/>
              </a:lnSpc>
              <a:spcBef>
                <a:spcPts val="0"/>
              </a:spcBef>
              <a:spcAft>
                <a:spcPts val="0"/>
              </a:spcAft>
              <a:buClr>
                <a:schemeClr val="dk1"/>
              </a:buClr>
              <a:buSzPts val="2400"/>
            </a:pPr>
            <a:r>
              <a:rPr lang="en-US" sz="2400" b="0" i="0" u="none" dirty="0">
                <a:solidFill>
                  <a:schemeClr val="dk1"/>
                </a:solidFill>
                <a:latin typeface="DFKai-SB"/>
                <a:ea typeface="DFKai-SB"/>
                <a:cs typeface="DFKai-SB"/>
                <a:sym typeface="DFKai-SB"/>
              </a:rPr>
              <a:t>9. 	</a:t>
            </a:r>
            <a:r>
              <a:rPr lang="en-US" sz="2000" b="0" i="0" u="none" dirty="0" err="1">
                <a:solidFill>
                  <a:schemeClr val="dk1"/>
                </a:solidFill>
                <a:latin typeface="DFKai-SB"/>
                <a:ea typeface="DFKai-SB"/>
                <a:cs typeface="DFKai-SB"/>
                <a:sym typeface="DFKai-SB"/>
              </a:rPr>
              <a:t>為什麼香港不能自行修改《基本法</a:t>
            </a:r>
            <a:r>
              <a:rPr lang="en-US" sz="2000" b="0" i="0" u="none" dirty="0">
                <a:solidFill>
                  <a:schemeClr val="dk1"/>
                </a:solidFill>
                <a:latin typeface="DFKai-SB"/>
                <a:ea typeface="DFKai-SB"/>
                <a:cs typeface="DFKai-SB"/>
                <a:sym typeface="DFKai-SB"/>
              </a:rPr>
              <a:t>》？</a:t>
            </a:r>
            <a:r>
              <a:rPr lang="en-US" sz="2000" b="0" i="0" u="none" dirty="0" err="1">
                <a:solidFill>
                  <a:schemeClr val="dk1"/>
                </a:solidFill>
                <a:latin typeface="DFKai-SB"/>
                <a:ea typeface="DFKai-SB"/>
                <a:cs typeface="DFKai-SB"/>
                <a:sym typeface="DFKai-SB"/>
              </a:rPr>
              <a:t>誰有權可以修改《基本法</a:t>
            </a:r>
            <a:r>
              <a:rPr lang="en-US" sz="2000" b="0" i="0" u="none" dirty="0">
                <a:solidFill>
                  <a:schemeClr val="dk1"/>
                </a:solidFill>
                <a:latin typeface="DFKai-SB"/>
                <a:ea typeface="DFKai-SB"/>
                <a:cs typeface="DFKai-SB"/>
                <a:sym typeface="DFKai-SB"/>
              </a:rPr>
              <a:t>》？</a:t>
            </a:r>
            <a:endParaRPr sz="2000" b="0" i="0" u="none" dirty="0">
              <a:solidFill>
                <a:schemeClr val="dk1"/>
              </a:solidFill>
              <a:latin typeface="DFKai-SB"/>
              <a:ea typeface="DFKai-SB"/>
              <a:cs typeface="DFKai-SB"/>
              <a:sym typeface="DFKai-SB"/>
            </a:endParaRPr>
          </a:p>
          <a:p>
            <a:pPr marL="457200" marR="0" lvl="0" indent="-279400" algn="l" rtl="0">
              <a:lnSpc>
                <a:spcPct val="140000"/>
              </a:lnSpc>
              <a:spcBef>
                <a:spcPts val="0"/>
              </a:spcBef>
              <a:spcAft>
                <a:spcPts val="0"/>
              </a:spcAft>
              <a:buClr>
                <a:schemeClr val="dk1"/>
              </a:buClr>
              <a:buSzPts val="2800"/>
              <a:buFont typeface="Arial"/>
              <a:buNone/>
            </a:pPr>
            <a:endParaRPr sz="2800" b="0" i="0" u="none" dirty="0">
              <a:solidFill>
                <a:schemeClr val="dk1"/>
              </a:solidFill>
              <a:latin typeface="Times New Roman"/>
              <a:ea typeface="Times New Roman"/>
              <a:cs typeface="Times New Roman"/>
              <a:sym typeface="Times New Roman"/>
            </a:endParaRPr>
          </a:p>
          <a:p>
            <a:pPr marR="0" lvl="0" algn="l" rtl="0">
              <a:lnSpc>
                <a:spcPct val="140000"/>
              </a:lnSpc>
              <a:spcBef>
                <a:spcPts val="0"/>
              </a:spcBef>
              <a:spcAft>
                <a:spcPts val="0"/>
              </a:spcAft>
              <a:buClr>
                <a:schemeClr val="dk1"/>
              </a:buClr>
              <a:buSzPts val="2400"/>
            </a:pPr>
            <a:r>
              <a:rPr lang="en-US" sz="2400" b="0" i="0" u="none" dirty="0">
                <a:solidFill>
                  <a:schemeClr val="dk1"/>
                </a:solidFill>
                <a:latin typeface="DFKai-SB"/>
                <a:ea typeface="DFKai-SB"/>
                <a:cs typeface="DFKai-SB"/>
                <a:sym typeface="DFKai-SB"/>
              </a:rPr>
              <a:t>10. 	</a:t>
            </a:r>
            <a:r>
              <a:rPr lang="en-US" sz="2200" b="0" i="0" u="none" dirty="0" err="1">
                <a:solidFill>
                  <a:schemeClr val="dk1"/>
                </a:solidFill>
                <a:latin typeface="DFKai-SB"/>
                <a:ea typeface="DFKai-SB"/>
                <a:cs typeface="DFKai-SB"/>
                <a:sym typeface="DFKai-SB"/>
              </a:rPr>
              <a:t>若要提出修改《基本法</a:t>
            </a:r>
            <a:r>
              <a:rPr lang="en-US" sz="2200" b="0" i="0" u="none" dirty="0">
                <a:solidFill>
                  <a:schemeClr val="dk1"/>
                </a:solidFill>
                <a:latin typeface="DFKai-SB"/>
                <a:ea typeface="DFKai-SB"/>
                <a:cs typeface="DFKai-SB"/>
                <a:sym typeface="DFKai-SB"/>
              </a:rPr>
              <a:t>》，</a:t>
            </a:r>
            <a:r>
              <a:rPr lang="en-US" sz="2200" b="0" i="0" u="none" dirty="0" err="1">
                <a:solidFill>
                  <a:schemeClr val="dk1"/>
                </a:solidFill>
                <a:latin typeface="DFKai-SB"/>
                <a:ea typeface="DFKai-SB"/>
                <a:cs typeface="DFKai-SB"/>
                <a:sym typeface="DFKai-SB"/>
              </a:rPr>
              <a:t>哪些機構</a:t>
            </a:r>
            <a:r>
              <a:rPr lang="en-US" sz="2200" b="0" i="0" u="none" dirty="0">
                <a:solidFill>
                  <a:schemeClr val="dk1"/>
                </a:solidFill>
                <a:latin typeface="DFKai-SB"/>
                <a:ea typeface="DFKai-SB"/>
                <a:cs typeface="DFKai-SB"/>
                <a:sym typeface="DFKai-SB"/>
              </a:rPr>
              <a:t>/</a:t>
            </a:r>
            <a:r>
              <a:rPr lang="en-US" sz="2200" b="0" i="0" u="none" dirty="0" err="1">
                <a:solidFill>
                  <a:schemeClr val="dk1"/>
                </a:solidFill>
                <a:latin typeface="DFKai-SB"/>
                <a:ea typeface="DFKai-SB"/>
                <a:cs typeface="DFKai-SB"/>
                <a:sym typeface="DFKai-SB"/>
              </a:rPr>
              <a:t>單位有權向人大提出</a:t>
            </a:r>
            <a:r>
              <a:rPr lang="en-US" sz="2200" b="0" i="0" u="none" dirty="0">
                <a:solidFill>
                  <a:schemeClr val="dk1"/>
                </a:solidFill>
                <a:latin typeface="DFKai-SB"/>
                <a:ea typeface="DFKai-SB"/>
                <a:cs typeface="DFKai-SB"/>
                <a:sym typeface="DFKai-SB"/>
              </a:rPr>
              <a:t>？</a:t>
            </a:r>
            <a:endParaRPr sz="2200" b="0" i="0" u="none" dirty="0">
              <a:solidFill>
                <a:schemeClr val="dk1"/>
              </a:solidFill>
              <a:latin typeface="DFKai-SB"/>
              <a:ea typeface="DFKai-SB"/>
              <a:cs typeface="DFKai-SB"/>
              <a:sym typeface="DFKai-SB"/>
            </a:endParaRPr>
          </a:p>
          <a:p>
            <a:pPr marL="457200" marR="0" lvl="0" indent="-279400" algn="l" rtl="0">
              <a:lnSpc>
                <a:spcPct val="150000"/>
              </a:lnSpc>
              <a:spcBef>
                <a:spcPts val="0"/>
              </a:spcBef>
              <a:spcAft>
                <a:spcPts val="0"/>
              </a:spcAft>
              <a:buClr>
                <a:schemeClr val="dk1"/>
              </a:buClr>
              <a:buSzPts val="2800"/>
              <a:buFont typeface="Arial"/>
              <a:buNone/>
            </a:pPr>
            <a:endParaRPr sz="2800" b="0" i="0" u="none" dirty="0">
              <a:solidFill>
                <a:schemeClr val="dk1"/>
              </a:solidFill>
              <a:latin typeface="Times New Roman"/>
              <a:ea typeface="Times New Roman"/>
              <a:cs typeface="Times New Roman"/>
              <a:sym typeface="Times New Roman"/>
            </a:endParaRPr>
          </a:p>
          <a:p>
            <a:pPr marR="0" lvl="0" algn="l" rtl="0">
              <a:lnSpc>
                <a:spcPct val="150000"/>
              </a:lnSpc>
              <a:spcBef>
                <a:spcPts val="0"/>
              </a:spcBef>
              <a:spcAft>
                <a:spcPts val="0"/>
              </a:spcAft>
              <a:buClr>
                <a:schemeClr val="dk1"/>
              </a:buClr>
              <a:buSzPts val="2400"/>
            </a:pPr>
            <a:r>
              <a:rPr lang="en-US" sz="2400" b="0" i="0" u="none" dirty="0">
                <a:solidFill>
                  <a:schemeClr val="dk1"/>
                </a:solidFill>
                <a:latin typeface="DFKai-SB"/>
                <a:ea typeface="DFKai-SB"/>
                <a:cs typeface="DFKai-SB"/>
                <a:sym typeface="DFKai-SB"/>
              </a:rPr>
              <a:t>11. 	</a:t>
            </a:r>
            <a:r>
              <a:rPr lang="en-US" sz="2200" b="0" i="0" u="none" dirty="0" err="1">
                <a:solidFill>
                  <a:schemeClr val="dk1"/>
                </a:solidFill>
                <a:latin typeface="DFKai-SB"/>
                <a:ea typeface="DFKai-SB"/>
                <a:cs typeface="DFKai-SB"/>
                <a:sym typeface="DFKai-SB"/>
              </a:rPr>
              <a:t>若由香港特別行政區提出修改《基本法</a:t>
            </a:r>
            <a:r>
              <a:rPr lang="en-US" sz="2200" b="0" i="0" u="none" dirty="0">
                <a:solidFill>
                  <a:schemeClr val="dk1"/>
                </a:solidFill>
                <a:latin typeface="DFKai-SB"/>
                <a:ea typeface="DFKai-SB"/>
                <a:cs typeface="DFKai-SB"/>
                <a:sym typeface="DFKai-SB"/>
              </a:rPr>
              <a:t>》，</a:t>
            </a:r>
            <a:r>
              <a:rPr lang="en-US" sz="2200" b="0" i="0" u="none" dirty="0" err="1">
                <a:solidFill>
                  <a:schemeClr val="dk1"/>
                </a:solidFill>
                <a:latin typeface="DFKai-SB"/>
                <a:ea typeface="DFKai-SB"/>
                <a:cs typeface="DFKai-SB"/>
                <a:sym typeface="DFKai-SB"/>
              </a:rPr>
              <a:t>要經過多少關卡</a:t>
            </a:r>
            <a:r>
              <a:rPr lang="en-US" sz="2200" b="0" i="0" u="none" dirty="0">
                <a:solidFill>
                  <a:schemeClr val="dk1"/>
                </a:solidFill>
                <a:latin typeface="DFKai-SB"/>
                <a:ea typeface="DFKai-SB"/>
                <a:cs typeface="DFKai-SB"/>
                <a:sym typeface="DFKai-SB"/>
              </a:rPr>
              <a:t>？</a:t>
            </a:r>
            <a:endParaRPr sz="2200" b="0" i="0" u="none" dirty="0">
              <a:solidFill>
                <a:schemeClr val="dk1"/>
              </a:solidFill>
              <a:latin typeface="DFKai-SB"/>
              <a:ea typeface="DFKai-SB"/>
              <a:cs typeface="DFKai-SB"/>
              <a:sym typeface="DFKai-SB"/>
            </a:endParaRPr>
          </a:p>
          <a:p>
            <a:pPr marL="0" marR="0" lvl="0" indent="0" algn="l" rtl="0">
              <a:lnSpc>
                <a:spcPct val="150000"/>
              </a:lnSpc>
              <a:spcBef>
                <a:spcPts val="0"/>
              </a:spcBef>
              <a:spcAft>
                <a:spcPts val="0"/>
              </a:spcAft>
              <a:buClr>
                <a:schemeClr val="dk1"/>
              </a:buClr>
              <a:buSzPts val="2000"/>
              <a:buFont typeface="Arial"/>
              <a:buNone/>
            </a:pPr>
            <a:endParaRPr sz="2000" b="0" i="0" u="sng" dirty="0">
              <a:solidFill>
                <a:srgbClr val="FF0000"/>
              </a:solidFill>
              <a:latin typeface="Times New Roman"/>
              <a:ea typeface="Times New Roman"/>
              <a:cs typeface="Times New Roman"/>
              <a:sym typeface="Times New Roman"/>
            </a:endParaRPr>
          </a:p>
          <a:p>
            <a:pPr marR="0" lvl="0" algn="l" rtl="0">
              <a:lnSpc>
                <a:spcPct val="150000"/>
              </a:lnSpc>
              <a:spcBef>
                <a:spcPts val="0"/>
              </a:spcBef>
              <a:spcAft>
                <a:spcPts val="0"/>
              </a:spcAft>
              <a:buClr>
                <a:schemeClr val="dk1"/>
              </a:buClr>
              <a:buSzPts val="2400"/>
            </a:pPr>
            <a:r>
              <a:rPr lang="en-US" sz="2200" b="0" i="0" u="none" dirty="0">
                <a:solidFill>
                  <a:schemeClr val="dk1"/>
                </a:solidFill>
                <a:latin typeface="DFKai-SB"/>
                <a:ea typeface="DFKai-SB"/>
                <a:cs typeface="DFKai-SB"/>
                <a:sym typeface="DFKai-SB"/>
              </a:rPr>
              <a:t>12. 	</a:t>
            </a:r>
            <a:r>
              <a:rPr lang="en-US" sz="2200" b="0" i="0" u="none" dirty="0" err="1">
                <a:solidFill>
                  <a:schemeClr val="dk1"/>
                </a:solidFill>
                <a:latin typeface="DFKai-SB"/>
                <a:ea typeface="DFKai-SB"/>
                <a:cs typeface="DFKai-SB"/>
                <a:sym typeface="DFKai-SB"/>
              </a:rPr>
              <a:t>為何修改《基本法》的門檻這麼高</a:t>
            </a:r>
            <a:r>
              <a:rPr lang="en-US" sz="2200" b="0" i="0" u="none" dirty="0">
                <a:solidFill>
                  <a:schemeClr val="dk1"/>
                </a:solidFill>
                <a:latin typeface="DFKai-SB"/>
                <a:ea typeface="DFKai-SB"/>
                <a:cs typeface="DFKai-SB"/>
                <a:sym typeface="DFKai-SB"/>
              </a:rPr>
              <a:t>？</a:t>
            </a:r>
            <a:endParaRPr sz="2200" b="0" i="0" u="none" dirty="0">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chemeClr val="dk1"/>
              </a:buClr>
              <a:buSzPts val="2000"/>
              <a:buFont typeface="Arial"/>
              <a:buNone/>
            </a:pPr>
            <a:endParaRPr sz="2000" b="0" i="0" u="sng" dirty="0">
              <a:solidFill>
                <a:srgbClr val="FF0000"/>
              </a:solidFill>
              <a:latin typeface="PMingLiu"/>
              <a:ea typeface="PMingLiu"/>
              <a:cs typeface="PMingLiu"/>
              <a:sym typeface="PMingLiu"/>
            </a:endParaRPr>
          </a:p>
        </p:txBody>
      </p:sp>
      <p:cxnSp>
        <p:nvCxnSpPr>
          <p:cNvPr id="402" name="Google Shape;402;p22"/>
          <p:cNvCxnSpPr>
            <a:cxnSpLocks/>
          </p:cNvCxnSpPr>
          <p:nvPr/>
        </p:nvCxnSpPr>
        <p:spPr>
          <a:xfrm>
            <a:off x="1287262" y="5600456"/>
            <a:ext cx="7173160" cy="0"/>
          </a:xfrm>
          <a:prstGeom prst="straightConnector1">
            <a:avLst/>
          </a:prstGeom>
          <a:noFill/>
          <a:ln w="9525" cap="flat" cmpd="sng">
            <a:solidFill>
              <a:srgbClr val="FF0000"/>
            </a:solidFill>
            <a:prstDash val="solid"/>
            <a:miter lim="800000"/>
            <a:headEnd type="none" w="sm" len="sm"/>
            <a:tailEnd type="none" w="sm" len="sm"/>
          </a:ln>
        </p:spPr>
      </p:cxnSp>
      <p:cxnSp>
        <p:nvCxnSpPr>
          <p:cNvPr id="403" name="Google Shape;403;p22"/>
          <p:cNvCxnSpPr>
            <a:cxnSpLocks/>
          </p:cNvCxnSpPr>
          <p:nvPr/>
        </p:nvCxnSpPr>
        <p:spPr>
          <a:xfrm>
            <a:off x="1225118" y="4330846"/>
            <a:ext cx="7235304" cy="0"/>
          </a:xfrm>
          <a:prstGeom prst="straightConnector1">
            <a:avLst/>
          </a:prstGeom>
          <a:noFill/>
          <a:ln w="9525" cap="flat" cmpd="sng">
            <a:solidFill>
              <a:srgbClr val="FF0000"/>
            </a:solidFill>
            <a:prstDash val="solid"/>
            <a:miter lim="800000"/>
            <a:headEnd type="none" w="sm" len="sm"/>
            <a:tailEnd type="none" w="sm" len="sm"/>
          </a:ln>
        </p:spPr>
      </p:cxnSp>
      <p:cxnSp>
        <p:nvCxnSpPr>
          <p:cNvPr id="404" name="Google Shape;404;p22"/>
          <p:cNvCxnSpPr>
            <a:cxnSpLocks/>
          </p:cNvCxnSpPr>
          <p:nvPr/>
        </p:nvCxnSpPr>
        <p:spPr>
          <a:xfrm>
            <a:off x="1225118" y="3217838"/>
            <a:ext cx="7235304" cy="0"/>
          </a:xfrm>
          <a:prstGeom prst="straightConnector1">
            <a:avLst/>
          </a:prstGeom>
          <a:noFill/>
          <a:ln w="9525" cap="flat" cmpd="sng">
            <a:solidFill>
              <a:srgbClr val="FF0000"/>
            </a:solidFill>
            <a:prstDash val="solid"/>
            <a:miter lim="800000"/>
            <a:headEnd type="none" w="sm" len="sm"/>
            <a:tailEnd type="none" w="sm" len="sm"/>
          </a:ln>
        </p:spPr>
      </p:cxnSp>
      <p:cxnSp>
        <p:nvCxnSpPr>
          <p:cNvPr id="405" name="Google Shape;405;p22"/>
          <p:cNvCxnSpPr>
            <a:cxnSpLocks/>
          </p:cNvCxnSpPr>
          <p:nvPr/>
        </p:nvCxnSpPr>
        <p:spPr>
          <a:xfrm>
            <a:off x="1225118" y="2056374"/>
            <a:ext cx="7235304" cy="0"/>
          </a:xfrm>
          <a:prstGeom prst="straightConnector1">
            <a:avLst/>
          </a:prstGeom>
          <a:noFill/>
          <a:ln w="9525" cap="flat" cmpd="sng">
            <a:solidFill>
              <a:srgbClr val="FF0000"/>
            </a:solidFill>
            <a:prstDash val="solid"/>
            <a:miter lim="800000"/>
            <a:headEnd type="none" w="sm" len="sm"/>
            <a:tailEnd type="none" w="sm" len="sm"/>
          </a:ln>
        </p:spPr>
      </p:cxnSp>
      <p:sp>
        <p:nvSpPr>
          <p:cNvPr id="8" name="文字方塊 7">
            <a:extLst>
              <a:ext uri="{FF2B5EF4-FFF2-40B4-BE49-F238E27FC236}">
                <a16:creationId xmlns:a16="http://schemas.microsoft.com/office/drawing/2014/main" id="{5ABD363D-2931-470A-9F19-B1873E2C9535}"/>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22</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01">
                                            <p:txEl>
                                              <p:pRg st="0" end="0"/>
                                            </p:txEl>
                                          </p:spTgt>
                                        </p:tgtEl>
                                        <p:attrNameLst>
                                          <p:attrName>style.visibility</p:attrName>
                                        </p:attrNameLst>
                                      </p:cBhvr>
                                      <p:to>
                                        <p:strVal val="visible"/>
                                      </p:to>
                                    </p:set>
                                    <p:animEffect transition="in" filter="fade">
                                      <p:cBhvr>
                                        <p:cTn id="7" dur="500"/>
                                        <p:tgtEl>
                                          <p:spTgt spid="401">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05"/>
                                        </p:tgtEl>
                                        <p:attrNameLst>
                                          <p:attrName>style.visibility</p:attrName>
                                        </p:attrNameLst>
                                      </p:cBhvr>
                                      <p:to>
                                        <p:strVal val="visible"/>
                                      </p:to>
                                    </p:set>
                                    <p:animEffect transition="in" filter="fade">
                                      <p:cBhvr>
                                        <p:cTn id="11" dur="500"/>
                                        <p:tgtEl>
                                          <p:spTgt spid="40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01">
                                            <p:txEl>
                                              <p:pRg st="2" end="2"/>
                                            </p:txEl>
                                          </p:spTgt>
                                        </p:tgtEl>
                                        <p:attrNameLst>
                                          <p:attrName>style.visibility</p:attrName>
                                        </p:attrNameLst>
                                      </p:cBhvr>
                                      <p:to>
                                        <p:strVal val="visible"/>
                                      </p:to>
                                    </p:set>
                                    <p:animEffect transition="in" filter="fade">
                                      <p:cBhvr>
                                        <p:cTn id="16" dur="500"/>
                                        <p:tgtEl>
                                          <p:spTgt spid="401">
                                            <p:txEl>
                                              <p:pRg st="2" end="2"/>
                                            </p:txEl>
                                          </p:spTgt>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04"/>
                                        </p:tgtEl>
                                        <p:attrNameLst>
                                          <p:attrName>style.visibility</p:attrName>
                                        </p:attrNameLst>
                                      </p:cBhvr>
                                      <p:to>
                                        <p:strVal val="visible"/>
                                      </p:to>
                                    </p:set>
                                    <p:animEffect transition="in" filter="fade">
                                      <p:cBhvr>
                                        <p:cTn id="20" dur="500"/>
                                        <p:tgtEl>
                                          <p:spTgt spid="404"/>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01">
                                            <p:txEl>
                                              <p:pRg st="4" end="4"/>
                                            </p:txEl>
                                          </p:spTgt>
                                        </p:tgtEl>
                                        <p:attrNameLst>
                                          <p:attrName>style.visibility</p:attrName>
                                        </p:attrNameLst>
                                      </p:cBhvr>
                                      <p:to>
                                        <p:strVal val="visible"/>
                                      </p:to>
                                    </p:set>
                                    <p:animEffect transition="in" filter="fade">
                                      <p:cBhvr>
                                        <p:cTn id="25" dur="500"/>
                                        <p:tgtEl>
                                          <p:spTgt spid="401">
                                            <p:txEl>
                                              <p:pRg st="4" end="4"/>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03"/>
                                        </p:tgtEl>
                                        <p:attrNameLst>
                                          <p:attrName>style.visibility</p:attrName>
                                        </p:attrNameLst>
                                      </p:cBhvr>
                                      <p:to>
                                        <p:strVal val="visible"/>
                                      </p:to>
                                    </p:set>
                                    <p:animEffect transition="in" filter="fade">
                                      <p:cBhvr>
                                        <p:cTn id="29" dur="500"/>
                                        <p:tgtEl>
                                          <p:spTgt spid="403"/>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401">
                                            <p:txEl>
                                              <p:pRg st="6" end="6"/>
                                            </p:txEl>
                                          </p:spTgt>
                                        </p:tgtEl>
                                        <p:attrNameLst>
                                          <p:attrName>style.visibility</p:attrName>
                                        </p:attrNameLst>
                                      </p:cBhvr>
                                      <p:to>
                                        <p:strVal val="visible"/>
                                      </p:to>
                                    </p:set>
                                    <p:animEffect transition="in" filter="fade">
                                      <p:cBhvr>
                                        <p:cTn id="34" dur="500"/>
                                        <p:tgtEl>
                                          <p:spTgt spid="401">
                                            <p:txEl>
                                              <p:pRg st="6" end="6"/>
                                            </p:txEl>
                                          </p:spTgt>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402"/>
                                        </p:tgtEl>
                                        <p:attrNameLst>
                                          <p:attrName>style.visibility</p:attrName>
                                        </p:attrNameLst>
                                      </p:cBhvr>
                                      <p:to>
                                        <p:strVal val="visible"/>
                                      </p:to>
                                    </p:set>
                                    <p:animEffect transition="in" filter="fade">
                                      <p:cBhvr>
                                        <p:cTn id="38" dur="500"/>
                                        <p:tgtEl>
                                          <p:spTgt spid="4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pic>
        <p:nvPicPr>
          <p:cNvPr id="410" name="Google Shape;410;p23" descr="9-003.gif"/>
          <p:cNvPicPr preferRelativeResize="0"/>
          <p:nvPr/>
        </p:nvPicPr>
        <p:blipFill rotWithShape="1">
          <a:blip r:embed="rId3">
            <a:alphaModFix/>
          </a:blip>
          <a:srcRect/>
          <a:stretch/>
        </p:blipFill>
        <p:spPr>
          <a:xfrm>
            <a:off x="555625" y="3686810"/>
            <a:ext cx="1709420" cy="2618105"/>
          </a:xfrm>
          <a:prstGeom prst="rect">
            <a:avLst/>
          </a:prstGeom>
          <a:noFill/>
          <a:ln>
            <a:noFill/>
          </a:ln>
        </p:spPr>
      </p:pic>
      <p:pic>
        <p:nvPicPr>
          <p:cNvPr id="411" name="Google Shape;411;p23" descr="9-004.gif"/>
          <p:cNvPicPr preferRelativeResize="0"/>
          <p:nvPr/>
        </p:nvPicPr>
        <p:blipFill rotWithShape="1">
          <a:blip r:embed="rId4">
            <a:alphaModFix/>
          </a:blip>
          <a:srcRect/>
          <a:stretch/>
        </p:blipFill>
        <p:spPr>
          <a:xfrm>
            <a:off x="7444105" y="1287145"/>
            <a:ext cx="1219835" cy="2629535"/>
          </a:xfrm>
          <a:prstGeom prst="rect">
            <a:avLst/>
          </a:prstGeom>
          <a:noFill/>
          <a:ln>
            <a:noFill/>
          </a:ln>
        </p:spPr>
      </p:pic>
      <p:sp>
        <p:nvSpPr>
          <p:cNvPr id="412" name="Google Shape;412;p23"/>
          <p:cNvSpPr/>
          <p:nvPr/>
        </p:nvSpPr>
        <p:spPr>
          <a:xfrm>
            <a:off x="2536825" y="3574415"/>
            <a:ext cx="3703320" cy="1419616"/>
          </a:xfrm>
          <a:prstGeom prst="wedgeRoundRectCallout">
            <a:avLst>
              <a:gd name="adj1" fmla="val -62002"/>
              <a:gd name="adj2" fmla="val -8237"/>
              <a:gd name="adj3" fmla="val 16667"/>
            </a:avLst>
          </a:prstGeom>
          <a:solidFill>
            <a:srgbClr val="FDE9D8"/>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8333"/>
              </a:lnSpc>
              <a:spcBef>
                <a:spcPts val="0"/>
              </a:spcBef>
              <a:spcAft>
                <a:spcPts val="0"/>
              </a:spcAft>
              <a:buClr>
                <a:schemeClr val="dk1"/>
              </a:buClr>
              <a:buSzPts val="2400"/>
              <a:buFont typeface="DFKai-SB"/>
              <a:buNone/>
            </a:pPr>
            <a:r>
              <a:rPr lang="en-US" sz="2400" b="0" i="0" u="none" dirty="0" err="1">
                <a:solidFill>
                  <a:schemeClr val="dk1"/>
                </a:solidFill>
                <a:latin typeface="DFKai-SB"/>
                <a:ea typeface="DFKai-SB"/>
                <a:cs typeface="DFKai-SB"/>
                <a:sym typeface="DFKai-SB"/>
              </a:rPr>
              <a:t>又不可以這樣說﹗香港的《基本法》本來就是由全國人大制定的</a:t>
            </a:r>
            <a:r>
              <a:rPr lang="en-US" sz="2400" b="0" i="0" u="none" dirty="0">
                <a:solidFill>
                  <a:schemeClr val="dk1"/>
                </a:solidFill>
                <a:latin typeface="DFKai-SB"/>
                <a:ea typeface="DFKai-SB"/>
                <a:cs typeface="DFKai-SB"/>
                <a:sym typeface="DFKai-SB"/>
              </a:rPr>
              <a:t>。</a:t>
            </a:r>
            <a:endParaRPr sz="2400" b="0" i="0" u="none" dirty="0">
              <a:solidFill>
                <a:schemeClr val="dk1"/>
              </a:solidFill>
              <a:latin typeface="DFKai-SB"/>
              <a:ea typeface="DFKai-SB"/>
              <a:cs typeface="DFKai-SB"/>
              <a:sym typeface="DFKai-SB"/>
            </a:endParaRPr>
          </a:p>
        </p:txBody>
      </p:sp>
      <p:sp>
        <p:nvSpPr>
          <p:cNvPr id="413" name="Google Shape;413;p23"/>
          <p:cNvSpPr/>
          <p:nvPr/>
        </p:nvSpPr>
        <p:spPr>
          <a:xfrm>
            <a:off x="2265045" y="543560"/>
            <a:ext cx="3883660" cy="1918286"/>
          </a:xfrm>
          <a:prstGeom prst="wedgeRoundRectCallout">
            <a:avLst>
              <a:gd name="adj1" fmla="val 84206"/>
              <a:gd name="adj2" fmla="val 40081"/>
              <a:gd name="adj3" fmla="val 16667"/>
            </a:avLst>
          </a:prstGeom>
          <a:solidFill>
            <a:srgbClr val="EAF1DD"/>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8333"/>
              </a:lnSpc>
              <a:spcBef>
                <a:spcPts val="0"/>
              </a:spcBef>
              <a:spcAft>
                <a:spcPts val="0"/>
              </a:spcAft>
              <a:buClr>
                <a:schemeClr val="dk1"/>
              </a:buClr>
              <a:buSzPts val="2400"/>
              <a:buFont typeface="DFKai-SB"/>
              <a:buNone/>
            </a:pPr>
            <a:r>
              <a:rPr lang="en-US" sz="2400" b="0" i="0" u="none" dirty="0" err="1">
                <a:solidFill>
                  <a:schemeClr val="dk1"/>
                </a:solidFill>
                <a:latin typeface="DFKai-SB"/>
                <a:ea typeface="DFKai-SB"/>
                <a:cs typeface="DFKai-SB"/>
                <a:sym typeface="DFKai-SB"/>
              </a:rPr>
              <a:t>香港提出修改《基本法》要經過不少關卡，但國務院和全國人大常委會就不必，是否不公平</a:t>
            </a:r>
            <a:r>
              <a:rPr lang="en-US" sz="2400" b="0" i="0" u="none" dirty="0">
                <a:solidFill>
                  <a:schemeClr val="dk1"/>
                </a:solidFill>
                <a:latin typeface="DFKai-SB"/>
                <a:ea typeface="DFKai-SB"/>
                <a:cs typeface="DFKai-SB"/>
                <a:sym typeface="DFKai-SB"/>
              </a:rPr>
              <a:t>？</a:t>
            </a:r>
            <a:endParaRPr sz="2400" b="0" i="0" u="none" dirty="0">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p:txBody>
      </p:sp>
      <p:sp>
        <p:nvSpPr>
          <p:cNvPr id="6" name="文字方塊 5">
            <a:extLst>
              <a:ext uri="{FF2B5EF4-FFF2-40B4-BE49-F238E27FC236}">
                <a16:creationId xmlns:a16="http://schemas.microsoft.com/office/drawing/2014/main" id="{0AD19904-C4FF-4326-AA0D-6C0D9320CC72}"/>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23</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11"/>
                                        </p:tgtEl>
                                        <p:attrNameLst>
                                          <p:attrName>style.visibility</p:attrName>
                                        </p:attrNameLst>
                                      </p:cBhvr>
                                      <p:to>
                                        <p:strVal val="visible"/>
                                      </p:to>
                                    </p:set>
                                    <p:animEffect transition="in" filter="fade">
                                      <p:cBhvr>
                                        <p:cTn id="7" dur="500"/>
                                        <p:tgtEl>
                                          <p:spTgt spid="41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3"/>
                                        </p:tgtEl>
                                        <p:attrNameLst>
                                          <p:attrName>style.visibility</p:attrName>
                                        </p:attrNameLst>
                                      </p:cBhvr>
                                      <p:to>
                                        <p:strVal val="visible"/>
                                      </p:to>
                                    </p:set>
                                    <p:animEffect transition="in" filter="fade">
                                      <p:cBhvr>
                                        <p:cTn id="11" dur="500"/>
                                        <p:tgtEl>
                                          <p:spTgt spid="413"/>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10"/>
                                        </p:tgtEl>
                                        <p:attrNameLst>
                                          <p:attrName>style.visibility</p:attrName>
                                        </p:attrNameLst>
                                      </p:cBhvr>
                                      <p:to>
                                        <p:strVal val="visible"/>
                                      </p:to>
                                    </p:set>
                                    <p:animEffect transition="in" filter="fade">
                                      <p:cBhvr>
                                        <p:cTn id="16" dur="500"/>
                                        <p:tgtEl>
                                          <p:spTgt spid="41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12"/>
                                        </p:tgtEl>
                                        <p:attrNameLst>
                                          <p:attrName>style.visibility</p:attrName>
                                        </p:attrNameLst>
                                      </p:cBhvr>
                                      <p:to>
                                        <p:strVal val="visible"/>
                                      </p:to>
                                    </p:set>
                                    <p:animEffect transition="in" filter="fade">
                                      <p:cBhvr>
                                        <p:cTn id="20" dur="500"/>
                                        <p:tgtEl>
                                          <p:spTgt spid="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24"/>
          <p:cNvSpPr txBox="1">
            <a:spLocks noGrp="1"/>
          </p:cNvSpPr>
          <p:nvPr>
            <p:ph type="body" idx="1"/>
          </p:nvPr>
        </p:nvSpPr>
        <p:spPr>
          <a:xfrm>
            <a:off x="457200" y="1600200"/>
            <a:ext cx="8229600" cy="4847590"/>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dirty="0"/>
          </a:p>
          <a:p>
            <a:pPr marL="0" lvl="0" indent="0" algn="l" rtl="0">
              <a:spcBef>
                <a:spcPts val="480"/>
              </a:spcBef>
              <a:spcAft>
                <a:spcPts val="0"/>
              </a:spcAft>
              <a:buClr>
                <a:schemeClr val="dk1"/>
              </a:buClr>
              <a:buSzPts val="2400"/>
              <a:buNone/>
            </a:pPr>
            <a:endParaRPr sz="2400" dirty="0">
              <a:latin typeface="DFKai-SB"/>
              <a:ea typeface="DFKai-SB"/>
              <a:cs typeface="DFKai-SB"/>
              <a:sym typeface="DFKai-SB"/>
            </a:endParaRPr>
          </a:p>
          <a:p>
            <a:pPr marL="0" lvl="0" indent="0" algn="l" rtl="0">
              <a:spcBef>
                <a:spcPts val="480"/>
              </a:spcBef>
              <a:spcAft>
                <a:spcPts val="0"/>
              </a:spcAft>
              <a:buClr>
                <a:schemeClr val="dk1"/>
              </a:buClr>
              <a:buSzPts val="2400"/>
              <a:buNone/>
            </a:pPr>
            <a:r>
              <a:rPr lang="en-US" sz="2400" dirty="0">
                <a:latin typeface="標楷體" panose="03000509000000000000" pitchFamily="65" charset="-120"/>
                <a:ea typeface="標楷體" panose="03000509000000000000" pitchFamily="65" charset="-120"/>
                <a:cs typeface="Times New Roman"/>
                <a:sym typeface="Times New Roman"/>
              </a:rPr>
              <a:t>13. 	為何要在《基本法》第158條中加入上面這條款？你	</a:t>
            </a:r>
            <a:r>
              <a:rPr lang="en-US" sz="2400" dirty="0" err="1">
                <a:latin typeface="標楷體" panose="03000509000000000000" pitchFamily="65" charset="-120"/>
                <a:ea typeface="標楷體" panose="03000509000000000000" pitchFamily="65" charset="-120"/>
                <a:cs typeface="Times New Roman"/>
                <a:sym typeface="Times New Roman"/>
              </a:rPr>
              <a:t>的意見為何</a:t>
            </a:r>
            <a:r>
              <a:rPr lang="en-US" sz="2400" dirty="0">
                <a:latin typeface="標楷體" panose="03000509000000000000" pitchFamily="65" charset="-120"/>
                <a:ea typeface="標楷體" panose="03000509000000000000" pitchFamily="65" charset="-120"/>
                <a:cs typeface="Times New Roman"/>
                <a:sym typeface="Times New Roman"/>
              </a:rPr>
              <a:t>？</a:t>
            </a:r>
            <a:endParaRPr sz="2400" dirty="0">
              <a:latin typeface="標楷體" panose="03000509000000000000" pitchFamily="65" charset="-120"/>
              <a:ea typeface="標楷體" panose="03000509000000000000" pitchFamily="65" charset="-120"/>
              <a:cs typeface="Times New Roman"/>
              <a:sym typeface="Times New Roman"/>
            </a:endParaRPr>
          </a:p>
          <a:p>
            <a:pPr marL="342900" lvl="0" indent="-165100" algn="l" rtl="0">
              <a:lnSpc>
                <a:spcPct val="100000"/>
              </a:lnSpc>
              <a:spcBef>
                <a:spcPts val="1000"/>
              </a:spcBef>
              <a:spcAft>
                <a:spcPts val="0"/>
              </a:spcAft>
              <a:buClr>
                <a:schemeClr val="dk1"/>
              </a:buClr>
              <a:buSzPts val="2800"/>
              <a:buNone/>
            </a:pPr>
            <a:endParaRPr sz="2800" dirty="0">
              <a:latin typeface="Times New Roman"/>
              <a:ea typeface="Times New Roman"/>
              <a:cs typeface="Times New Roman"/>
              <a:sym typeface="Times New Roman"/>
            </a:endParaRPr>
          </a:p>
          <a:p>
            <a:pPr marL="0" lvl="0" indent="0" algn="l" rtl="0">
              <a:lnSpc>
                <a:spcPct val="100000"/>
              </a:lnSpc>
              <a:spcBef>
                <a:spcPts val="1000"/>
              </a:spcBef>
              <a:spcAft>
                <a:spcPts val="0"/>
              </a:spcAft>
              <a:buClr>
                <a:schemeClr val="dk1"/>
              </a:buClr>
              <a:buSzPts val="2400"/>
              <a:buNone/>
            </a:pPr>
            <a:r>
              <a:rPr lang="en-US" sz="2400" dirty="0">
                <a:latin typeface="標楷體" panose="03000509000000000000" pitchFamily="65" charset="-120"/>
                <a:ea typeface="標楷體" panose="03000509000000000000" pitchFamily="65" charset="-120"/>
                <a:cs typeface="Times New Roman"/>
                <a:sym typeface="Times New Roman"/>
              </a:rPr>
              <a:t>14. 	</a:t>
            </a:r>
            <a:r>
              <a:rPr lang="en-US" sz="2400" dirty="0" err="1">
                <a:latin typeface="標楷體" panose="03000509000000000000" pitchFamily="65" charset="-120"/>
                <a:ea typeface="標楷體" panose="03000509000000000000" pitchFamily="65" charset="-120"/>
                <a:cs typeface="Times New Roman"/>
                <a:sym typeface="Times New Roman"/>
              </a:rPr>
              <a:t>除了這條款外</a:t>
            </a:r>
            <a:r>
              <a:rPr lang="en-US" sz="2400" dirty="0">
                <a:latin typeface="標楷體" panose="03000509000000000000" pitchFamily="65" charset="-120"/>
                <a:ea typeface="標楷體" panose="03000509000000000000" pitchFamily="65" charset="-120"/>
                <a:cs typeface="Times New Roman"/>
                <a:sym typeface="Times New Roman"/>
              </a:rPr>
              <a:t>，《</a:t>
            </a:r>
            <a:r>
              <a:rPr lang="en-US" sz="2400" dirty="0" err="1">
                <a:latin typeface="標楷體" panose="03000509000000000000" pitchFamily="65" charset="-120"/>
                <a:ea typeface="標楷體" panose="03000509000000000000" pitchFamily="65" charset="-120"/>
                <a:cs typeface="Times New Roman"/>
                <a:sym typeface="Times New Roman"/>
              </a:rPr>
              <a:t>基本法》有沒有其他條款作出類似</a:t>
            </a:r>
            <a:r>
              <a:rPr lang="en-US" sz="2400" dirty="0">
                <a:latin typeface="標楷體" panose="03000509000000000000" pitchFamily="65" charset="-120"/>
                <a:ea typeface="標楷體" panose="03000509000000000000" pitchFamily="65" charset="-120"/>
                <a:cs typeface="Times New Roman"/>
                <a:sym typeface="Times New Roman"/>
              </a:rPr>
              <a:t>	</a:t>
            </a:r>
            <a:r>
              <a:rPr lang="en-US" sz="2400" dirty="0" err="1">
                <a:latin typeface="標楷體" panose="03000509000000000000" pitchFamily="65" charset="-120"/>
                <a:ea typeface="標楷體" panose="03000509000000000000" pitchFamily="65" charset="-120"/>
                <a:cs typeface="Times New Roman"/>
                <a:sym typeface="Times New Roman"/>
              </a:rPr>
              <a:t>限制</a:t>
            </a:r>
            <a:r>
              <a:rPr lang="en-US" sz="2400" dirty="0">
                <a:latin typeface="標楷體" panose="03000509000000000000" pitchFamily="65" charset="-120"/>
                <a:ea typeface="標楷體" panose="03000509000000000000" pitchFamily="65" charset="-120"/>
                <a:cs typeface="Times New Roman"/>
                <a:sym typeface="Times New Roman"/>
              </a:rPr>
              <a:t>？</a:t>
            </a:r>
            <a:endParaRPr sz="2400" dirty="0">
              <a:latin typeface="標楷體" panose="03000509000000000000" pitchFamily="65" charset="-120"/>
              <a:ea typeface="標楷體" panose="03000509000000000000" pitchFamily="65" charset="-120"/>
              <a:cs typeface="Times New Roman"/>
              <a:sym typeface="Times New Roman"/>
            </a:endParaRPr>
          </a:p>
        </p:txBody>
      </p:sp>
      <p:sp>
        <p:nvSpPr>
          <p:cNvPr id="419" name="Google Shape;419;p24"/>
          <p:cNvSpPr txBox="1"/>
          <p:nvPr/>
        </p:nvSpPr>
        <p:spPr>
          <a:xfrm>
            <a:off x="640080" y="438107"/>
            <a:ext cx="7863840" cy="1754286"/>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DFKai-SB"/>
              <a:buNone/>
            </a:pPr>
            <a:r>
              <a:rPr lang="en-US" sz="2800" b="0" i="0" u="none" dirty="0">
                <a:solidFill>
                  <a:schemeClr val="dk1"/>
                </a:solidFill>
                <a:latin typeface="DFKai-SB"/>
                <a:ea typeface="DFKai-SB"/>
                <a:cs typeface="DFKai-SB"/>
                <a:sym typeface="DFKai-SB"/>
              </a:rPr>
              <a:t>「</a:t>
            </a:r>
            <a:r>
              <a:rPr lang="en-US" sz="2800" b="0" i="0" u="none" dirty="0" err="1">
                <a:solidFill>
                  <a:schemeClr val="dk1"/>
                </a:solidFill>
                <a:latin typeface="DFKai-SB"/>
                <a:ea typeface="DFKai-SB"/>
                <a:cs typeface="DFKai-SB"/>
                <a:sym typeface="DFKai-SB"/>
              </a:rPr>
              <a:t>本法的任何修改，均不得同中華人民共和國對香港既定的基本方針政策相抵觸</a:t>
            </a:r>
            <a:r>
              <a:rPr lang="en-US" sz="2800" b="0" i="0" u="none" dirty="0">
                <a:solidFill>
                  <a:schemeClr val="dk1"/>
                </a:solidFill>
                <a:latin typeface="DFKai-SB"/>
                <a:ea typeface="DFKai-SB"/>
                <a:cs typeface="DFKai-SB"/>
                <a:sym typeface="DFKai-SB"/>
              </a:rPr>
              <a:t>。」</a:t>
            </a:r>
          </a:p>
          <a:p>
            <a:pPr marL="0" marR="0" lvl="0" indent="0" algn="l" rtl="0">
              <a:lnSpc>
                <a:spcPct val="100000"/>
              </a:lnSpc>
              <a:spcBef>
                <a:spcPts val="0"/>
              </a:spcBef>
              <a:spcAft>
                <a:spcPts val="0"/>
              </a:spcAft>
              <a:buClr>
                <a:schemeClr val="dk1"/>
              </a:buClr>
              <a:buSzPts val="2800"/>
              <a:buFont typeface="DFKai-SB"/>
              <a:buNone/>
            </a:pPr>
            <a:endParaRPr sz="2800" b="0" i="0" u="none" dirty="0">
              <a:solidFill>
                <a:schemeClr val="dk1"/>
              </a:solidFill>
              <a:latin typeface="DFKai-SB"/>
              <a:ea typeface="DFKai-SB"/>
              <a:cs typeface="DFKai-SB"/>
              <a:sym typeface="DFKai-SB"/>
            </a:endParaRPr>
          </a:p>
          <a:p>
            <a:pPr marL="0" marR="0" lvl="0" indent="0" algn="r" rtl="0">
              <a:lnSpc>
                <a:spcPct val="100000"/>
              </a:lnSpc>
              <a:spcBef>
                <a:spcPts val="0"/>
              </a:spcBef>
              <a:spcAft>
                <a:spcPts val="0"/>
              </a:spcAft>
              <a:buClr>
                <a:schemeClr val="dk1"/>
              </a:buClr>
              <a:buSzPts val="2400"/>
              <a:buFont typeface="DFKai-SB"/>
              <a:buNone/>
            </a:pPr>
            <a:r>
              <a:rPr lang="en-US" sz="2400" b="0" i="1" u="none" dirty="0">
                <a:solidFill>
                  <a:schemeClr val="dk1"/>
                </a:solidFill>
                <a:latin typeface="DFKai-SB"/>
                <a:ea typeface="DFKai-SB"/>
                <a:cs typeface="DFKai-SB"/>
                <a:sym typeface="DFKai-SB"/>
              </a:rPr>
              <a:t>《</a:t>
            </a:r>
            <a:r>
              <a:rPr lang="en-US" sz="2400" b="0" i="1" u="none" dirty="0" err="1">
                <a:solidFill>
                  <a:schemeClr val="dk1"/>
                </a:solidFill>
                <a:latin typeface="DFKai-SB"/>
                <a:ea typeface="DFKai-SB"/>
                <a:cs typeface="DFKai-SB"/>
                <a:sym typeface="DFKai-SB"/>
              </a:rPr>
              <a:t>基本法》第一百五十八條第四款</a:t>
            </a:r>
            <a:endParaRPr sz="2400" b="0" i="1" u="none" dirty="0">
              <a:solidFill>
                <a:schemeClr val="dk1"/>
              </a:solidFill>
              <a:latin typeface="DFKai-SB"/>
              <a:ea typeface="DFKai-SB"/>
              <a:cs typeface="DFKai-SB"/>
              <a:sym typeface="DFKai-SB"/>
            </a:endParaRPr>
          </a:p>
        </p:txBody>
      </p:sp>
      <p:cxnSp>
        <p:nvCxnSpPr>
          <p:cNvPr id="420" name="Google Shape;420;p24"/>
          <p:cNvCxnSpPr>
            <a:cxnSpLocks/>
          </p:cNvCxnSpPr>
          <p:nvPr/>
        </p:nvCxnSpPr>
        <p:spPr>
          <a:xfrm>
            <a:off x="1491449" y="3893185"/>
            <a:ext cx="7039992" cy="0"/>
          </a:xfrm>
          <a:prstGeom prst="straightConnector1">
            <a:avLst/>
          </a:prstGeom>
          <a:noFill/>
          <a:ln w="9525" cap="flat" cmpd="sng">
            <a:solidFill>
              <a:srgbClr val="FF0000"/>
            </a:solidFill>
            <a:prstDash val="solid"/>
            <a:round/>
            <a:headEnd type="none" w="sm" len="sm"/>
            <a:tailEnd type="none" w="sm" len="sm"/>
          </a:ln>
        </p:spPr>
      </p:cxnSp>
      <p:cxnSp>
        <p:nvCxnSpPr>
          <p:cNvPr id="421" name="Google Shape;421;p24"/>
          <p:cNvCxnSpPr>
            <a:cxnSpLocks/>
          </p:cNvCxnSpPr>
          <p:nvPr/>
        </p:nvCxnSpPr>
        <p:spPr>
          <a:xfrm>
            <a:off x="1491449" y="5452110"/>
            <a:ext cx="7128768" cy="0"/>
          </a:xfrm>
          <a:prstGeom prst="straightConnector1">
            <a:avLst/>
          </a:prstGeom>
          <a:noFill/>
          <a:ln w="9525" cap="flat" cmpd="sng">
            <a:solidFill>
              <a:srgbClr val="FF0000"/>
            </a:solidFill>
            <a:prstDash val="solid"/>
            <a:round/>
            <a:headEnd type="none" w="sm" len="sm"/>
            <a:tailEnd type="none" w="sm" len="sm"/>
          </a:ln>
        </p:spPr>
      </p:cxnSp>
      <p:sp>
        <p:nvSpPr>
          <p:cNvPr id="6" name="文字方塊 5">
            <a:extLst>
              <a:ext uri="{FF2B5EF4-FFF2-40B4-BE49-F238E27FC236}">
                <a16:creationId xmlns:a16="http://schemas.microsoft.com/office/drawing/2014/main" id="{D4C30280-D343-488F-B241-43B70898DFF3}"/>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24</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19"/>
                                        </p:tgtEl>
                                        <p:attrNameLst>
                                          <p:attrName>style.visibility</p:attrName>
                                        </p:attrNameLst>
                                      </p:cBhvr>
                                      <p:to>
                                        <p:strVal val="visible"/>
                                      </p:to>
                                    </p:set>
                                    <p:animEffect transition="in" filter="fade">
                                      <p:cBhvr>
                                        <p:cTn id="7" dur="500"/>
                                        <p:tgtEl>
                                          <p:spTgt spid="4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18">
                                            <p:txEl>
                                              <p:pRg st="2" end="2"/>
                                            </p:txEl>
                                          </p:spTgt>
                                        </p:tgtEl>
                                        <p:attrNameLst>
                                          <p:attrName>style.visibility</p:attrName>
                                        </p:attrNameLst>
                                      </p:cBhvr>
                                      <p:to>
                                        <p:strVal val="visible"/>
                                      </p:to>
                                    </p:set>
                                    <p:animEffect transition="in" filter="fade">
                                      <p:cBhvr>
                                        <p:cTn id="12" dur="2000"/>
                                        <p:tgtEl>
                                          <p:spTgt spid="418">
                                            <p:txEl>
                                              <p:pRg st="2" end="2"/>
                                            </p:txEl>
                                          </p:spTgt>
                                        </p:tgtEl>
                                      </p:cBhvr>
                                    </p:animEffect>
                                  </p:childTnLst>
                                </p:cTn>
                              </p:par>
                            </p:childTnLst>
                          </p:cTn>
                        </p:par>
                        <p:par>
                          <p:cTn id="13" fill="hold">
                            <p:stCondLst>
                              <p:cond delay="2000"/>
                            </p:stCondLst>
                            <p:childTnLst>
                              <p:par>
                                <p:cTn id="14" presetID="10" presetClass="entr" presetSubtype="0" fill="hold" nodeType="afterEffect">
                                  <p:stCondLst>
                                    <p:cond delay="0"/>
                                  </p:stCondLst>
                                  <p:childTnLst>
                                    <p:set>
                                      <p:cBhvr>
                                        <p:cTn id="15" dur="1" fill="hold">
                                          <p:stCondLst>
                                            <p:cond delay="0"/>
                                          </p:stCondLst>
                                        </p:cTn>
                                        <p:tgtEl>
                                          <p:spTgt spid="420"/>
                                        </p:tgtEl>
                                        <p:attrNameLst>
                                          <p:attrName>style.visibility</p:attrName>
                                        </p:attrNameLst>
                                      </p:cBhvr>
                                      <p:to>
                                        <p:strVal val="visible"/>
                                      </p:to>
                                    </p:set>
                                    <p:animEffect transition="in" filter="fade">
                                      <p:cBhvr>
                                        <p:cTn id="16" dur="500"/>
                                        <p:tgtEl>
                                          <p:spTgt spid="420"/>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18">
                                            <p:txEl>
                                              <p:pRg st="4" end="4"/>
                                            </p:txEl>
                                          </p:spTgt>
                                        </p:tgtEl>
                                        <p:attrNameLst>
                                          <p:attrName>style.visibility</p:attrName>
                                        </p:attrNameLst>
                                      </p:cBhvr>
                                      <p:to>
                                        <p:strVal val="visible"/>
                                      </p:to>
                                    </p:set>
                                    <p:animEffect transition="in" filter="fade">
                                      <p:cBhvr>
                                        <p:cTn id="21" dur="2000"/>
                                        <p:tgtEl>
                                          <p:spTgt spid="418">
                                            <p:txEl>
                                              <p:pRg st="4" end="4"/>
                                            </p:txEl>
                                          </p:spTgt>
                                        </p:tgtEl>
                                      </p:cBhvr>
                                    </p:animEffect>
                                  </p:childTnLst>
                                </p:cTn>
                              </p:par>
                            </p:childTnLst>
                          </p:cTn>
                        </p:par>
                        <p:par>
                          <p:cTn id="22" fill="hold">
                            <p:stCondLst>
                              <p:cond delay="2000"/>
                            </p:stCondLst>
                            <p:childTnLst>
                              <p:par>
                                <p:cTn id="23" presetID="10" presetClass="entr" presetSubtype="0" fill="hold" nodeType="afterEffect">
                                  <p:stCondLst>
                                    <p:cond delay="0"/>
                                  </p:stCondLst>
                                  <p:childTnLst>
                                    <p:set>
                                      <p:cBhvr>
                                        <p:cTn id="24" dur="1" fill="hold">
                                          <p:stCondLst>
                                            <p:cond delay="0"/>
                                          </p:stCondLst>
                                        </p:cTn>
                                        <p:tgtEl>
                                          <p:spTgt spid="421"/>
                                        </p:tgtEl>
                                        <p:attrNameLst>
                                          <p:attrName>style.visibility</p:attrName>
                                        </p:attrNameLst>
                                      </p:cBhvr>
                                      <p:to>
                                        <p:strVal val="visible"/>
                                      </p:to>
                                    </p:set>
                                    <p:animEffect transition="in" filter="fade">
                                      <p:cBhvr>
                                        <p:cTn id="25" dur="500"/>
                                        <p:tgtEl>
                                          <p:spTgt spid="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19"/>
          <p:cNvSpPr/>
          <p:nvPr/>
        </p:nvSpPr>
        <p:spPr>
          <a:xfrm>
            <a:off x="174625" y="949569"/>
            <a:ext cx="8644255" cy="5308991"/>
          </a:xfrm>
          <a:prstGeom prst="rect">
            <a:avLst/>
          </a:prstGeom>
          <a:gradFill>
            <a:gsLst>
              <a:gs pos="0">
                <a:srgbClr val="FABF8F"/>
              </a:gs>
              <a:gs pos="50000">
                <a:srgbClr val="FDE9D9"/>
              </a:gs>
              <a:gs pos="100000">
                <a:srgbClr val="FABF8F"/>
              </a:gs>
            </a:gsLst>
            <a:lin ang="18900000" scaled="0"/>
          </a:gradFill>
          <a:ln w="12700" cap="flat" cmpd="sng">
            <a:solidFill>
              <a:srgbClr val="FABF8F"/>
            </a:solidFill>
            <a:prstDash val="solid"/>
            <a:miter lim="8000"/>
            <a:headEnd type="none" w="sm" len="sm"/>
            <a:tailEnd type="none" w="sm" len="sm"/>
          </a:ln>
          <a:effectLst>
            <a:outerShdw dist="28398" dir="3806096" algn="ctr" rotWithShape="0">
              <a:srgbClr val="974706">
                <a:alpha val="49803"/>
              </a:srgbClr>
            </a:outerShdw>
          </a:effectLst>
        </p:spPr>
        <p:txBody>
          <a:bodyPr spcFirstLastPara="1" wrap="square" lIns="91425" tIns="45700" rIns="91425" bIns="45700" anchor="t" anchorCtr="0">
            <a:noAutofit/>
          </a:bodyPr>
          <a:lstStyle/>
          <a:p>
            <a:pPr lvl="0">
              <a:buClr>
                <a:schemeClr val="dk1"/>
              </a:buClr>
              <a:buSzPts val="3200"/>
            </a:pPr>
            <a:r>
              <a:rPr lang="zh-TW" altLang="en-US" sz="2800" dirty="0">
                <a:latin typeface="DFKai-SB"/>
                <a:ea typeface="DFKai-SB"/>
                <a:cs typeface="DFKai-SB"/>
                <a:sym typeface="DFKai-SB"/>
              </a:rPr>
              <a:t> </a:t>
            </a:r>
            <a:r>
              <a:rPr lang="en-US" altLang="zh-TW" sz="2800" dirty="0">
                <a:latin typeface="DFKai-SB"/>
                <a:ea typeface="DFKai-SB"/>
                <a:cs typeface="DFKai-SB"/>
                <a:sym typeface="DFKai-SB"/>
              </a:rPr>
              <a:t>《 《      </a:t>
            </a:r>
          </a:p>
          <a:p>
            <a:pPr lvl="0">
              <a:buClr>
                <a:schemeClr val="dk1"/>
              </a:buClr>
              <a:buSzPts val="3200"/>
            </a:pPr>
            <a:endParaRPr lang="en-US" altLang="zh-TW" sz="2800" dirty="0">
              <a:latin typeface="DFKai-SB"/>
              <a:ea typeface="DFKai-SB"/>
              <a:cs typeface="DFKai-SB"/>
              <a:sym typeface="DFKai-SB"/>
            </a:endParaRPr>
          </a:p>
          <a:p>
            <a:pPr lvl="0">
              <a:buClr>
                <a:schemeClr val="dk1"/>
              </a:buClr>
              <a:buSzPts val="3200"/>
            </a:pPr>
            <a:endParaRPr lang="en-US" altLang="zh-TW" sz="2800" dirty="0">
              <a:latin typeface="DFKai-SB"/>
              <a:ea typeface="DFKai-SB"/>
              <a:cs typeface="DFKai-SB"/>
              <a:sym typeface="DFKai-SB"/>
            </a:endParaRPr>
          </a:p>
          <a:p>
            <a:pPr lvl="0">
              <a:buClr>
                <a:schemeClr val="dk1"/>
              </a:buClr>
              <a:buSzPts val="3200"/>
            </a:pPr>
            <a:r>
              <a:rPr lang="en-US" altLang="zh-TW" sz="2600" dirty="0">
                <a:latin typeface="DFKai-SB"/>
                <a:ea typeface="DFKai-SB"/>
                <a:cs typeface="DFKai-SB"/>
                <a:sym typeface="DFKai-SB"/>
              </a:rPr>
              <a:t>《</a:t>
            </a:r>
            <a:r>
              <a:rPr lang="zh-TW" altLang="en-US" sz="2600" dirty="0">
                <a:latin typeface="DFKai-SB"/>
                <a:ea typeface="DFKai-SB"/>
                <a:cs typeface="DFKai-SB"/>
                <a:sym typeface="DFKai-SB"/>
              </a:rPr>
              <a:t>基本法</a:t>
            </a:r>
            <a:r>
              <a:rPr lang="en-US" altLang="zh-TW" sz="2600" dirty="0">
                <a:latin typeface="DFKai-SB"/>
                <a:ea typeface="DFKai-SB"/>
                <a:cs typeface="DFKai-SB"/>
                <a:sym typeface="DFKai-SB"/>
              </a:rPr>
              <a:t>》</a:t>
            </a:r>
            <a:r>
              <a:rPr lang="zh-TW" altLang="en-US" sz="2600" dirty="0">
                <a:latin typeface="DFKai-SB"/>
                <a:ea typeface="DFKai-SB"/>
                <a:cs typeface="DFKai-SB"/>
                <a:sym typeface="DFKai-SB"/>
              </a:rPr>
              <a:t>是維繫香港社會平穩運作的基本大法，因此不宜「朝法晚改」，免影響香港的安定生活。</a:t>
            </a:r>
            <a:r>
              <a:rPr lang="en-US" altLang="zh-TW" sz="2600" dirty="0">
                <a:latin typeface="DFKai-SB"/>
                <a:ea typeface="DFKai-SB"/>
                <a:cs typeface="DFKai-SB"/>
                <a:sym typeface="DFKai-SB"/>
              </a:rPr>
              <a:t>《</a:t>
            </a:r>
            <a:r>
              <a:rPr lang="zh-TW" altLang="en-US" sz="2600" dirty="0">
                <a:latin typeface="DFKai-SB"/>
                <a:ea typeface="DFKai-SB"/>
                <a:cs typeface="DFKai-SB"/>
                <a:sym typeface="DFKai-SB"/>
              </a:rPr>
              <a:t>基本法</a:t>
            </a:r>
            <a:r>
              <a:rPr lang="en-US" altLang="zh-TW" sz="2600" dirty="0">
                <a:latin typeface="DFKai-SB"/>
                <a:ea typeface="DFKai-SB"/>
                <a:cs typeface="DFKai-SB"/>
                <a:sym typeface="DFKai-SB"/>
              </a:rPr>
              <a:t>》</a:t>
            </a:r>
            <a:r>
              <a:rPr lang="zh-TW" altLang="en-US" sz="2600" dirty="0">
                <a:latin typeface="DFKai-SB"/>
                <a:ea typeface="DFKai-SB"/>
                <a:cs typeface="DFKai-SB"/>
                <a:sym typeface="DFKai-SB"/>
              </a:rPr>
              <a:t>由全國人大所訂立，修改權情理上都歸全國人大。修改提案權屬全國人大和國務院，也屬香港特別行政區。</a:t>
            </a:r>
            <a:endParaRPr lang="zh-TW" altLang="en-US" sz="2800" dirty="0">
              <a:latin typeface="DFKai-SB"/>
              <a:ea typeface="DFKai-SB"/>
              <a:cs typeface="DFKai-SB"/>
              <a:sym typeface="DFKai-SB"/>
            </a:endParaRPr>
          </a:p>
          <a:p>
            <a:pPr lvl="0">
              <a:buClr>
                <a:schemeClr val="dk1"/>
              </a:buClr>
              <a:buSzPts val="3200"/>
            </a:pPr>
            <a:r>
              <a:rPr lang="zh-TW" altLang="en-US" sz="2800" dirty="0">
                <a:latin typeface="DFKai-SB"/>
                <a:ea typeface="DFKai-SB"/>
                <a:cs typeface="DFKai-SB"/>
                <a:sym typeface="DFKai-SB"/>
              </a:rPr>
              <a:t>       </a:t>
            </a:r>
            <a:r>
              <a:rPr lang="zh-TW" altLang="en-US" sz="2600" dirty="0">
                <a:latin typeface="DFKai-SB"/>
                <a:ea typeface="DFKai-SB"/>
                <a:cs typeface="DFKai-SB"/>
                <a:sym typeface="DFKai-SB"/>
              </a:rPr>
              <a:t>由於修改</a:t>
            </a:r>
            <a:r>
              <a:rPr lang="en-US" altLang="zh-TW" sz="2600" dirty="0">
                <a:latin typeface="DFKai-SB"/>
                <a:ea typeface="DFKai-SB"/>
                <a:cs typeface="DFKai-SB"/>
                <a:sym typeface="DFKai-SB"/>
              </a:rPr>
              <a:t>《</a:t>
            </a:r>
            <a:r>
              <a:rPr lang="zh-TW" altLang="en-US" sz="2600" dirty="0">
                <a:latin typeface="DFKai-SB"/>
                <a:ea typeface="DFKai-SB"/>
                <a:cs typeface="DFKai-SB"/>
                <a:sym typeface="DFKai-SB"/>
              </a:rPr>
              <a:t>基本法</a:t>
            </a:r>
            <a:r>
              <a:rPr lang="en-US" altLang="zh-TW" sz="2600" dirty="0">
                <a:latin typeface="DFKai-SB"/>
                <a:ea typeface="DFKai-SB"/>
                <a:cs typeface="DFKai-SB"/>
                <a:sym typeface="DFKai-SB"/>
              </a:rPr>
              <a:t>》</a:t>
            </a:r>
            <a:r>
              <a:rPr lang="zh-TW" altLang="en-US" sz="2600" dirty="0">
                <a:latin typeface="DFKai-SB"/>
                <a:ea typeface="DFKai-SB"/>
                <a:cs typeface="DFKai-SB"/>
                <a:sym typeface="DFKai-SB"/>
              </a:rPr>
              <a:t>茲事體大，門檻較高也符各處慣例。若沒有絕大多數及持久性的民意支持，怎能改變大家一向以來的生活方式呢？</a:t>
            </a:r>
          </a:p>
          <a:p>
            <a:pPr marL="0" marR="0" lvl="0" indent="0" algn="l" rtl="0">
              <a:lnSpc>
                <a:spcPts val="3600"/>
              </a:lnSpc>
              <a:spcBef>
                <a:spcPts val="0"/>
              </a:spcBef>
              <a:spcAft>
                <a:spcPts val="0"/>
              </a:spcAft>
              <a:buClr>
                <a:schemeClr val="dk1"/>
              </a:buClr>
              <a:buSzPts val="2800"/>
              <a:buFont typeface="DFKai-SB"/>
              <a:buNone/>
            </a:pPr>
            <a:endParaRPr sz="2600" b="0" i="0" u="none" dirty="0">
              <a:solidFill>
                <a:schemeClr val="dk1"/>
              </a:solidFill>
              <a:latin typeface="DFKai-SB"/>
              <a:ea typeface="DFKai-SB"/>
              <a:cs typeface="DFKai-SB"/>
              <a:sym typeface="DFKai-SB"/>
            </a:endParaRPr>
          </a:p>
        </p:txBody>
      </p:sp>
      <p:pic>
        <p:nvPicPr>
          <p:cNvPr id="360" name="Google Shape;360;p19" descr="小結_logo"/>
          <p:cNvPicPr preferRelativeResize="0"/>
          <p:nvPr/>
        </p:nvPicPr>
        <p:blipFill rotWithShape="1">
          <a:blip r:embed="rId3">
            <a:alphaModFix/>
          </a:blip>
          <a:srcRect/>
          <a:stretch/>
        </p:blipFill>
        <p:spPr>
          <a:xfrm>
            <a:off x="325120" y="467601"/>
            <a:ext cx="1208405" cy="1691005"/>
          </a:xfrm>
          <a:prstGeom prst="rect">
            <a:avLst/>
          </a:prstGeom>
          <a:noFill/>
          <a:ln>
            <a:noFill/>
          </a:ln>
        </p:spPr>
      </p:pic>
      <p:sp>
        <p:nvSpPr>
          <p:cNvPr id="4" name="文字方塊 3">
            <a:extLst>
              <a:ext uri="{FF2B5EF4-FFF2-40B4-BE49-F238E27FC236}">
                <a16:creationId xmlns:a16="http://schemas.microsoft.com/office/drawing/2014/main" id="{CD4C2819-B0EF-41EE-A5BC-F30B2EB98814}"/>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25</a:t>
            </a:r>
            <a:endParaRPr lang="zh-HK" altLang="en-US" dirty="0">
              <a:latin typeface="標楷體" panose="03000509000000000000" pitchFamily="65" charset="-120"/>
              <a:ea typeface="標楷體" panose="03000509000000000000" pitchFamily="65" charset="-120"/>
            </a:endParaRPr>
          </a:p>
        </p:txBody>
      </p:sp>
    </p:spTree>
    <p:extLst>
      <p:ext uri="{BB962C8B-B14F-4D97-AF65-F5344CB8AC3E}">
        <p14:creationId xmlns:p14="http://schemas.microsoft.com/office/powerpoint/2010/main" val="4215450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fade">
                                      <p:cBhvr>
                                        <p:cTn id="7" dur="500"/>
                                        <p:tgtEl>
                                          <p:spTgt spid="3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pic>
        <p:nvPicPr>
          <p:cNvPr id="432" name="Google Shape;432;p26"/>
          <p:cNvPicPr preferRelativeResize="0"/>
          <p:nvPr/>
        </p:nvPicPr>
        <p:blipFill rotWithShape="1">
          <a:blip r:embed="rId3">
            <a:alphaModFix/>
          </a:blip>
          <a:srcRect/>
          <a:stretch/>
        </p:blipFill>
        <p:spPr>
          <a:xfrm>
            <a:off x="-101600" y="-73025"/>
            <a:ext cx="9347200" cy="1153795"/>
          </a:xfrm>
          <a:prstGeom prst="rect">
            <a:avLst/>
          </a:prstGeom>
          <a:noFill/>
          <a:ln>
            <a:noFill/>
          </a:ln>
        </p:spPr>
      </p:pic>
      <p:sp>
        <p:nvSpPr>
          <p:cNvPr id="433" name="Google Shape;433;p26"/>
          <p:cNvSpPr txBox="1">
            <a:spLocks noGrp="1"/>
          </p:cNvSpPr>
          <p:nvPr>
            <p:ph type="title"/>
          </p:nvPr>
        </p:nvSpPr>
        <p:spPr>
          <a:xfrm>
            <a:off x="1513840" y="-62230"/>
            <a:ext cx="759714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2400" dirty="0">
                <a:latin typeface="標楷體" panose="03000509000000000000" pitchFamily="65" charset="-120"/>
                <a:ea typeface="標楷體" panose="03000509000000000000" pitchFamily="65" charset="-120"/>
              </a:rPr>
              <a:t>《</a:t>
            </a:r>
            <a:r>
              <a:rPr lang="en-US" sz="2400" dirty="0" err="1">
                <a:latin typeface="標楷體" panose="03000509000000000000" pitchFamily="65" charset="-120"/>
                <a:ea typeface="標楷體" panose="03000509000000000000" pitchFamily="65" charset="-120"/>
              </a:rPr>
              <a:t>基本法》雖為眾法之首，但也非完美和至善，人可以為更高的理想而不遵從嗎</a:t>
            </a:r>
            <a:r>
              <a:rPr lang="en-US" sz="2400" dirty="0">
                <a:latin typeface="標楷體" panose="03000509000000000000" pitchFamily="65" charset="-120"/>
                <a:ea typeface="標楷體" panose="03000509000000000000" pitchFamily="65" charset="-120"/>
              </a:rPr>
              <a:t>？</a:t>
            </a:r>
            <a:endParaRPr sz="2400" dirty="0">
              <a:latin typeface="標楷體" panose="03000509000000000000" pitchFamily="65" charset="-120"/>
              <a:ea typeface="標楷體" panose="03000509000000000000" pitchFamily="65" charset="-120"/>
            </a:endParaRPr>
          </a:p>
        </p:txBody>
      </p:sp>
      <p:sp>
        <p:nvSpPr>
          <p:cNvPr id="434" name="Google Shape;434;p26"/>
          <p:cNvSpPr txBox="1"/>
          <p:nvPr/>
        </p:nvSpPr>
        <p:spPr>
          <a:xfrm>
            <a:off x="293370" y="424263"/>
            <a:ext cx="1221105" cy="571008"/>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800"/>
              <a:buFont typeface="Arial"/>
              <a:buNone/>
            </a:pPr>
            <a:r>
              <a:rPr lang="en-US" sz="4800" b="1" i="0" u="none" baseline="30000">
                <a:solidFill>
                  <a:schemeClr val="dk1"/>
                </a:solidFill>
                <a:latin typeface="Arial"/>
                <a:ea typeface="Arial"/>
                <a:cs typeface="Arial"/>
                <a:sym typeface="Arial"/>
              </a:rPr>
              <a:t>7.1</a:t>
            </a:r>
            <a:endParaRPr sz="4800" b="1" i="0" u="none" baseline="30000">
              <a:solidFill>
                <a:schemeClr val="dk1"/>
              </a:solidFill>
              <a:latin typeface="Arial"/>
              <a:ea typeface="Arial"/>
              <a:cs typeface="Arial"/>
              <a:sym typeface="Arial"/>
            </a:endParaRPr>
          </a:p>
        </p:txBody>
      </p:sp>
      <p:grpSp>
        <p:nvGrpSpPr>
          <p:cNvPr id="435" name="Google Shape;435;p26"/>
          <p:cNvGrpSpPr/>
          <p:nvPr/>
        </p:nvGrpSpPr>
        <p:grpSpPr>
          <a:xfrm>
            <a:off x="293370" y="27305"/>
            <a:ext cx="1221105" cy="967966"/>
            <a:chOff x="995" y="835"/>
            <a:chExt cx="2888" cy="2219"/>
          </a:xfrm>
        </p:grpSpPr>
        <p:sp>
          <p:nvSpPr>
            <p:cNvPr id="436" name="Google Shape;436;p26"/>
            <p:cNvSpPr/>
            <p:nvPr/>
          </p:nvSpPr>
          <p:spPr>
            <a:xfrm>
              <a:off x="1338" y="835"/>
              <a:ext cx="2185" cy="218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a:solidFill>
                  <a:srgbClr val="FFFFFF"/>
                </a:solidFill>
                <a:latin typeface="Calibri"/>
                <a:ea typeface="Calibri"/>
                <a:cs typeface="Calibri"/>
                <a:sym typeface="Calibri"/>
              </a:endParaRPr>
            </a:p>
          </p:txBody>
        </p:sp>
        <p:sp>
          <p:nvSpPr>
            <p:cNvPr id="437" name="Google Shape;437;p26"/>
            <p:cNvSpPr txBox="1"/>
            <p:nvPr/>
          </p:nvSpPr>
          <p:spPr>
            <a:xfrm>
              <a:off x="995" y="1745"/>
              <a:ext cx="2888" cy="1309"/>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800"/>
                <a:buFont typeface="Arial"/>
                <a:buNone/>
              </a:pPr>
              <a:r>
                <a:rPr lang="en-US" sz="4800" b="1" i="0" u="none" baseline="30000">
                  <a:solidFill>
                    <a:schemeClr val="dk1"/>
                  </a:solidFill>
                  <a:latin typeface="Arial"/>
                  <a:ea typeface="Arial"/>
                  <a:cs typeface="Arial"/>
                  <a:sym typeface="Arial"/>
                </a:rPr>
                <a:t>8.3</a:t>
              </a:r>
              <a:endParaRPr sz="4800" b="1" i="0" u="none" baseline="30000">
                <a:solidFill>
                  <a:schemeClr val="dk1"/>
                </a:solidFill>
                <a:latin typeface="Arial"/>
                <a:ea typeface="Arial"/>
                <a:cs typeface="Arial"/>
                <a:sym typeface="Arial"/>
              </a:endParaRPr>
            </a:p>
          </p:txBody>
        </p:sp>
      </p:grpSp>
      <p:pic>
        <p:nvPicPr>
          <p:cNvPr id="438" name="Google Shape;438;p26"/>
          <p:cNvPicPr preferRelativeResize="0">
            <a:picLocks noGrp="1"/>
          </p:cNvPicPr>
          <p:nvPr>
            <p:ph type="body" idx="1"/>
          </p:nvPr>
        </p:nvPicPr>
        <p:blipFill rotWithShape="1">
          <a:blip r:embed="rId4">
            <a:alphaModFix/>
          </a:blip>
          <a:srcRect/>
          <a:stretch/>
        </p:blipFill>
        <p:spPr>
          <a:xfrm>
            <a:off x="102870" y="1198245"/>
            <a:ext cx="2723515" cy="1356995"/>
          </a:xfrm>
          <a:prstGeom prst="rect">
            <a:avLst/>
          </a:prstGeom>
          <a:noFill/>
          <a:ln>
            <a:noFill/>
          </a:ln>
        </p:spPr>
      </p:pic>
      <p:sp>
        <p:nvSpPr>
          <p:cNvPr id="439" name="Google Shape;439;p26"/>
          <p:cNvSpPr/>
          <p:nvPr/>
        </p:nvSpPr>
        <p:spPr>
          <a:xfrm>
            <a:off x="2978785" y="1758950"/>
            <a:ext cx="2722245" cy="1959610"/>
          </a:xfrm>
          <a:prstGeom prst="wedgeRoundRectCallout">
            <a:avLst>
              <a:gd name="adj1" fmla="val -85735"/>
              <a:gd name="adj2" fmla="val 49578"/>
              <a:gd name="adj3" fmla="val 16667"/>
            </a:avLst>
          </a:prstGeom>
          <a:solidFill>
            <a:srgbClr val="F2DADA"/>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DFKai-SB"/>
              <a:buNone/>
            </a:pPr>
            <a:r>
              <a:rPr lang="en-US" sz="2800" b="0" i="0" u="none">
                <a:solidFill>
                  <a:schemeClr val="dk1"/>
                </a:solidFill>
                <a:latin typeface="DFKai-SB"/>
                <a:ea typeface="DFKai-SB"/>
                <a:cs typeface="DFKai-SB"/>
                <a:sym typeface="DFKai-SB"/>
              </a:rPr>
              <a:t>《基本法》我們已看了</a:t>
            </a:r>
            <a:r>
              <a:rPr lang="en-US" sz="2800" b="0" i="0" u="none">
                <a:solidFill>
                  <a:schemeClr val="dk1"/>
                </a:solidFill>
                <a:latin typeface="Times New Roman"/>
                <a:ea typeface="Times New Roman"/>
                <a:cs typeface="Times New Roman"/>
                <a:sym typeface="Times New Roman"/>
              </a:rPr>
              <a:t>159</a:t>
            </a:r>
            <a:r>
              <a:rPr lang="en-US" sz="2800" b="0" i="0" u="none">
                <a:solidFill>
                  <a:schemeClr val="dk1"/>
                </a:solidFill>
                <a:latin typeface="DFKai-SB"/>
                <a:ea typeface="DFKai-SB"/>
                <a:cs typeface="DFKai-SB"/>
                <a:sym typeface="DFKai-SB"/>
              </a:rPr>
              <a:t>條，你有什麼問題沒有？</a:t>
            </a:r>
            <a:endParaRPr sz="2800" b="0" i="0" u="none">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pic>
        <p:nvPicPr>
          <p:cNvPr id="440" name="Google Shape;440;p26" descr="Unit 1_p15"/>
          <p:cNvPicPr preferRelativeResize="0">
            <a:picLocks noGrp="1"/>
          </p:cNvPicPr>
          <p:nvPr>
            <p:ph type="body" idx="2"/>
          </p:nvPr>
        </p:nvPicPr>
        <p:blipFill rotWithShape="1">
          <a:blip r:embed="rId5">
            <a:alphaModFix/>
          </a:blip>
          <a:srcRect/>
          <a:stretch/>
        </p:blipFill>
        <p:spPr>
          <a:xfrm>
            <a:off x="273685" y="3014345"/>
            <a:ext cx="2090420" cy="1827530"/>
          </a:xfrm>
          <a:prstGeom prst="rect">
            <a:avLst/>
          </a:prstGeom>
          <a:noFill/>
          <a:ln>
            <a:noFill/>
          </a:ln>
        </p:spPr>
      </p:pic>
      <p:pic>
        <p:nvPicPr>
          <p:cNvPr id="441" name="Google Shape;441;p26" descr="Unit 1_p11"/>
          <p:cNvPicPr preferRelativeResize="0"/>
          <p:nvPr/>
        </p:nvPicPr>
        <p:blipFill rotWithShape="1">
          <a:blip r:embed="rId6">
            <a:alphaModFix/>
          </a:blip>
          <a:srcRect/>
          <a:stretch/>
        </p:blipFill>
        <p:spPr>
          <a:xfrm>
            <a:off x="6479540" y="4311650"/>
            <a:ext cx="2167255" cy="1930400"/>
          </a:xfrm>
          <a:prstGeom prst="rect">
            <a:avLst/>
          </a:prstGeom>
          <a:noFill/>
          <a:ln>
            <a:noFill/>
          </a:ln>
        </p:spPr>
      </p:pic>
      <p:sp>
        <p:nvSpPr>
          <p:cNvPr id="442" name="Google Shape;442;p26"/>
          <p:cNvSpPr/>
          <p:nvPr/>
        </p:nvSpPr>
        <p:spPr>
          <a:xfrm>
            <a:off x="2978785" y="4109085"/>
            <a:ext cx="3672205" cy="2069773"/>
          </a:xfrm>
          <a:prstGeom prst="wedgeRoundRectCallout">
            <a:avLst>
              <a:gd name="adj1" fmla="val 60301"/>
              <a:gd name="adj2" fmla="val -742"/>
              <a:gd name="adj3" fmla="val 16667"/>
            </a:avLst>
          </a:prstGeom>
          <a:solidFill>
            <a:srgbClr val="C5D8F1"/>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DFKai-SB"/>
              <a:buNone/>
            </a:pPr>
            <a:r>
              <a:rPr lang="en-US" sz="2800" b="0" i="0" u="none" dirty="0">
                <a:solidFill>
                  <a:schemeClr val="dk1"/>
                </a:solidFill>
                <a:latin typeface="DFKai-SB"/>
                <a:ea typeface="DFKai-SB"/>
                <a:cs typeface="DFKai-SB"/>
                <a:sym typeface="DFKai-SB"/>
              </a:rPr>
              <a:t>《</a:t>
            </a:r>
            <a:r>
              <a:rPr lang="en-US" sz="2800" b="0" i="0" u="none" dirty="0" err="1">
                <a:solidFill>
                  <a:schemeClr val="dk1"/>
                </a:solidFill>
                <a:latin typeface="DFKai-SB"/>
                <a:ea typeface="DFKai-SB"/>
                <a:cs typeface="DFKai-SB"/>
                <a:sym typeface="DFKai-SB"/>
              </a:rPr>
              <a:t>基本法》為什麼連最基本的殺人、傷人及盜竊等罪行都沒有包括在內</a:t>
            </a:r>
            <a:r>
              <a:rPr lang="en-US" sz="2800" b="0" i="0" u="none" dirty="0">
                <a:solidFill>
                  <a:schemeClr val="dk1"/>
                </a:solidFill>
                <a:latin typeface="DFKai-SB"/>
                <a:ea typeface="DFKai-SB"/>
                <a:cs typeface="DFKai-SB"/>
                <a:sym typeface="DFKai-SB"/>
              </a:rPr>
              <a:t>？</a:t>
            </a:r>
            <a:endParaRPr sz="2800" b="0" i="0" u="none" dirty="0">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p:txBody>
      </p:sp>
      <p:sp>
        <p:nvSpPr>
          <p:cNvPr id="13" name="文字方塊 12">
            <a:extLst>
              <a:ext uri="{FF2B5EF4-FFF2-40B4-BE49-F238E27FC236}">
                <a16:creationId xmlns:a16="http://schemas.microsoft.com/office/drawing/2014/main" id="{3B57B8CE-A048-4FFB-BE12-E6019A239530}"/>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26</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40"/>
                                        </p:tgtEl>
                                        <p:attrNameLst>
                                          <p:attrName>style.visibility</p:attrName>
                                        </p:attrNameLst>
                                      </p:cBhvr>
                                      <p:to>
                                        <p:strVal val="visible"/>
                                      </p:to>
                                    </p:set>
                                    <p:animEffect transition="in" filter="fade">
                                      <p:cBhvr>
                                        <p:cTn id="7" dur="500"/>
                                        <p:tgtEl>
                                          <p:spTgt spid="440"/>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39"/>
                                        </p:tgtEl>
                                        <p:attrNameLst>
                                          <p:attrName>style.visibility</p:attrName>
                                        </p:attrNameLst>
                                      </p:cBhvr>
                                      <p:to>
                                        <p:strVal val="visible"/>
                                      </p:to>
                                    </p:set>
                                    <p:animEffect transition="in" filter="fade">
                                      <p:cBhvr>
                                        <p:cTn id="11" dur="500"/>
                                        <p:tgtEl>
                                          <p:spTgt spid="439"/>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41"/>
                                        </p:tgtEl>
                                        <p:attrNameLst>
                                          <p:attrName>style.visibility</p:attrName>
                                        </p:attrNameLst>
                                      </p:cBhvr>
                                      <p:to>
                                        <p:strVal val="visible"/>
                                      </p:to>
                                    </p:set>
                                    <p:animEffect transition="in" filter="fade">
                                      <p:cBhvr>
                                        <p:cTn id="16" dur="500"/>
                                        <p:tgtEl>
                                          <p:spTgt spid="44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42"/>
                                        </p:tgtEl>
                                        <p:attrNameLst>
                                          <p:attrName>style.visibility</p:attrName>
                                        </p:attrNameLst>
                                      </p:cBhvr>
                                      <p:to>
                                        <p:strVal val="visible"/>
                                      </p:to>
                                    </p:set>
                                    <p:animEffect transition="in" filter="fade">
                                      <p:cBhvr>
                                        <p:cTn id="20" dur="500"/>
                                        <p:tgtEl>
                                          <p:spTgt spid="4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46"/>
        <p:cNvGrpSpPr/>
        <p:nvPr/>
      </p:nvGrpSpPr>
      <p:grpSpPr>
        <a:xfrm>
          <a:off x="0" y="0"/>
          <a:ext cx="0" cy="0"/>
          <a:chOff x="0" y="0"/>
          <a:chExt cx="0" cy="0"/>
        </a:xfrm>
      </p:grpSpPr>
      <p:sp>
        <p:nvSpPr>
          <p:cNvPr id="447" name="Google Shape;447;p27"/>
          <p:cNvSpPr txBox="1">
            <a:spLocks noGrp="1"/>
          </p:cNvSpPr>
          <p:nvPr>
            <p:ph type="body" idx="1"/>
          </p:nvPr>
        </p:nvSpPr>
        <p:spPr>
          <a:xfrm>
            <a:off x="457200" y="3112287"/>
            <a:ext cx="8229600" cy="484759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480"/>
              </a:spcBef>
              <a:spcAft>
                <a:spcPts val="0"/>
              </a:spcAft>
              <a:buClr>
                <a:schemeClr val="dk1"/>
              </a:buClr>
              <a:buSzPts val="2400"/>
              <a:buNone/>
            </a:pPr>
            <a:r>
              <a:rPr lang="en-US" sz="2400" dirty="0">
                <a:latin typeface="DFKai-SB"/>
                <a:ea typeface="DFKai-SB"/>
                <a:cs typeface="DFKai-SB"/>
                <a:sym typeface="DFKai-SB"/>
              </a:rPr>
              <a:t>15. 	《基本法》第</a:t>
            </a:r>
            <a:r>
              <a:rPr lang="en-US" sz="2400" dirty="0">
                <a:latin typeface="Times New Roman"/>
                <a:ea typeface="Times New Roman"/>
                <a:cs typeface="Times New Roman"/>
                <a:sym typeface="Times New Roman"/>
              </a:rPr>
              <a:t>160</a:t>
            </a:r>
            <a:r>
              <a:rPr lang="en-US" sz="2400" dirty="0">
                <a:latin typeface="DFKai-SB"/>
                <a:ea typeface="DFKai-SB"/>
                <a:cs typeface="DFKai-SB"/>
                <a:sym typeface="DFKai-SB"/>
              </a:rPr>
              <a:t>條如何處理它本身沒有包括一般刑	</a:t>
            </a:r>
            <a:r>
              <a:rPr lang="en-US" sz="2400" dirty="0" err="1">
                <a:latin typeface="DFKai-SB"/>
                <a:ea typeface="DFKai-SB"/>
                <a:cs typeface="DFKai-SB"/>
                <a:sym typeface="DFKai-SB"/>
              </a:rPr>
              <a:t>法和民事法等的問題</a:t>
            </a:r>
            <a:r>
              <a:rPr lang="en-US" sz="2400" dirty="0">
                <a:latin typeface="DFKai-SB"/>
                <a:ea typeface="DFKai-SB"/>
                <a:cs typeface="DFKai-SB"/>
                <a:sym typeface="DFKai-SB"/>
              </a:rPr>
              <a:t>？</a:t>
            </a:r>
            <a:endParaRPr sz="2400" dirty="0">
              <a:latin typeface="DFKai-SB"/>
              <a:ea typeface="DFKai-SB"/>
              <a:cs typeface="DFKai-SB"/>
              <a:sym typeface="DFKai-SB"/>
            </a:endParaRPr>
          </a:p>
          <a:p>
            <a:pPr marL="457200" lvl="0" indent="-304800" algn="l" rtl="0">
              <a:lnSpc>
                <a:spcPct val="90000"/>
              </a:lnSpc>
              <a:spcBef>
                <a:spcPts val="480"/>
              </a:spcBef>
              <a:spcAft>
                <a:spcPts val="0"/>
              </a:spcAft>
              <a:buClr>
                <a:schemeClr val="dk1"/>
              </a:buClr>
              <a:buSzPts val="2400"/>
              <a:buNone/>
            </a:pPr>
            <a:endParaRPr sz="2400" dirty="0">
              <a:latin typeface="DFKai-SB"/>
              <a:ea typeface="DFKai-SB"/>
              <a:cs typeface="DFKai-SB"/>
              <a:sym typeface="DFKai-SB"/>
            </a:endParaRPr>
          </a:p>
          <a:p>
            <a:pPr marL="0" lvl="0" indent="0" algn="l" rtl="0">
              <a:lnSpc>
                <a:spcPct val="90000"/>
              </a:lnSpc>
              <a:spcBef>
                <a:spcPts val="1000"/>
              </a:spcBef>
              <a:spcAft>
                <a:spcPts val="0"/>
              </a:spcAft>
              <a:buClr>
                <a:schemeClr val="dk1"/>
              </a:buClr>
              <a:buSzPts val="2400"/>
              <a:buNone/>
            </a:pPr>
            <a:r>
              <a:rPr lang="en-US" sz="2400" dirty="0">
                <a:latin typeface="DFKai-SB"/>
                <a:ea typeface="DFKai-SB"/>
                <a:cs typeface="DFKai-SB"/>
                <a:sym typeface="DFKai-SB"/>
              </a:rPr>
              <a:t>16. 	</a:t>
            </a:r>
            <a:r>
              <a:rPr lang="en-US" sz="2400" dirty="0" err="1">
                <a:latin typeface="DFKai-SB"/>
                <a:ea typeface="DFKai-SB"/>
                <a:cs typeface="DFKai-SB"/>
                <a:sym typeface="DFKai-SB"/>
              </a:rPr>
              <a:t>這樣安排有什麼好處？體現了什麼原則</a:t>
            </a:r>
            <a:r>
              <a:rPr lang="en-US" sz="2400" dirty="0">
                <a:latin typeface="DFKai-SB"/>
                <a:ea typeface="DFKai-SB"/>
                <a:cs typeface="DFKai-SB"/>
                <a:sym typeface="DFKai-SB"/>
              </a:rPr>
              <a:t>？</a:t>
            </a:r>
            <a:endParaRPr sz="2400" dirty="0">
              <a:latin typeface="DFKai-SB"/>
              <a:ea typeface="DFKai-SB"/>
              <a:cs typeface="DFKai-SB"/>
              <a:sym typeface="DFKai-SB"/>
            </a:endParaRPr>
          </a:p>
          <a:p>
            <a:pPr marL="0" lvl="0" indent="0" algn="l" rtl="0">
              <a:lnSpc>
                <a:spcPct val="90000"/>
              </a:lnSpc>
              <a:spcBef>
                <a:spcPts val="1000"/>
              </a:spcBef>
              <a:spcAft>
                <a:spcPts val="0"/>
              </a:spcAft>
              <a:buClr>
                <a:schemeClr val="dk1"/>
              </a:buClr>
              <a:buSzPts val="2400"/>
              <a:buNone/>
            </a:pPr>
            <a:r>
              <a:rPr lang="en-US" sz="2400" dirty="0">
                <a:latin typeface="DFKai-SB"/>
                <a:ea typeface="DFKai-SB"/>
                <a:cs typeface="DFKai-SB"/>
                <a:sym typeface="DFKai-SB"/>
              </a:rPr>
              <a:t> </a:t>
            </a:r>
            <a:endParaRPr sz="2400" dirty="0">
              <a:latin typeface="DFKai-SB"/>
              <a:ea typeface="DFKai-SB"/>
              <a:cs typeface="DFKai-SB"/>
              <a:sym typeface="DFKai-SB"/>
            </a:endParaRPr>
          </a:p>
          <a:p>
            <a:pPr marL="0" lvl="0" indent="0" algn="l" rtl="0">
              <a:lnSpc>
                <a:spcPct val="90000"/>
              </a:lnSpc>
              <a:spcBef>
                <a:spcPts val="1000"/>
              </a:spcBef>
              <a:spcAft>
                <a:spcPts val="0"/>
              </a:spcAft>
              <a:buClr>
                <a:schemeClr val="dk1"/>
              </a:buClr>
              <a:buSzPts val="2400"/>
              <a:buNone/>
            </a:pPr>
            <a:r>
              <a:rPr lang="en-US" sz="2400" dirty="0">
                <a:latin typeface="DFKai-SB"/>
                <a:ea typeface="DFKai-SB"/>
                <a:cs typeface="DFKai-SB"/>
                <a:sym typeface="DFKai-SB"/>
              </a:rPr>
              <a:t>17. 	</a:t>
            </a:r>
            <a:r>
              <a:rPr lang="en-US" sz="2400" dirty="0" err="1">
                <a:latin typeface="DFKai-SB"/>
                <a:ea typeface="DFKai-SB"/>
                <a:cs typeface="DFKai-SB"/>
                <a:sym typeface="DFKai-SB"/>
              </a:rPr>
              <a:t>這樣的安排將在香港實施的法律分了層次和等級，那</a:t>
            </a:r>
            <a:r>
              <a:rPr lang="en-US" sz="2400" dirty="0">
                <a:latin typeface="DFKai-SB"/>
                <a:ea typeface="DFKai-SB"/>
                <a:cs typeface="DFKai-SB"/>
                <a:sym typeface="DFKai-SB"/>
              </a:rPr>
              <a:t>	</a:t>
            </a:r>
            <a:r>
              <a:rPr lang="en-US" sz="2400" dirty="0" err="1">
                <a:latin typeface="DFKai-SB"/>
                <a:ea typeface="DFKai-SB"/>
                <a:cs typeface="DFKai-SB"/>
                <a:sym typeface="DFKai-SB"/>
              </a:rPr>
              <a:t>套法律是眾法之首</a:t>
            </a:r>
            <a:r>
              <a:rPr lang="en-US" sz="2400" dirty="0">
                <a:latin typeface="DFKai-SB"/>
                <a:ea typeface="DFKai-SB"/>
                <a:cs typeface="DFKai-SB"/>
                <a:sym typeface="DFKai-SB"/>
              </a:rPr>
              <a:t>？</a:t>
            </a:r>
            <a:endParaRPr sz="2400" dirty="0">
              <a:latin typeface="DFKai-SB"/>
              <a:ea typeface="DFKai-SB"/>
              <a:cs typeface="DFKai-SB"/>
              <a:sym typeface="DFKai-SB"/>
            </a:endParaRPr>
          </a:p>
        </p:txBody>
      </p:sp>
      <p:sp>
        <p:nvSpPr>
          <p:cNvPr id="448" name="Google Shape;448;p27"/>
          <p:cNvSpPr txBox="1"/>
          <p:nvPr/>
        </p:nvSpPr>
        <p:spPr>
          <a:xfrm>
            <a:off x="457200" y="570510"/>
            <a:ext cx="8400415" cy="2508339"/>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ts val="3000"/>
              </a:lnSpc>
              <a:spcBef>
                <a:spcPts val="0"/>
              </a:spcBef>
              <a:spcAft>
                <a:spcPts val="0"/>
              </a:spcAft>
              <a:buClr>
                <a:schemeClr val="dk1"/>
              </a:buClr>
              <a:buSzPts val="2400"/>
              <a:buFont typeface="DFKai-SB"/>
              <a:buNone/>
            </a:pPr>
            <a:r>
              <a:rPr lang="en-US" sz="2400" b="0" i="0" u="none" dirty="0">
                <a:solidFill>
                  <a:schemeClr val="dk1"/>
                </a:solidFill>
                <a:latin typeface="DFKai-SB"/>
                <a:ea typeface="DFKai-SB"/>
                <a:cs typeface="DFKai-SB"/>
                <a:sym typeface="DFKai-SB"/>
              </a:rPr>
              <a:t>           	</a:t>
            </a:r>
            <a:r>
              <a:rPr lang="en-US" sz="2000" b="0" i="0" u="none" dirty="0">
                <a:solidFill>
                  <a:schemeClr val="dk1"/>
                </a:solidFill>
                <a:latin typeface="DFKai-SB"/>
                <a:ea typeface="DFKai-SB"/>
                <a:cs typeface="DFKai-SB"/>
                <a:sym typeface="DFKai-SB"/>
              </a:rPr>
              <a:t>香港特別行政區成立時，香港原有法律除由全國人民代表大會常務委員會宣布為同本法抵觸者外，採用為香港特別行政區法律，如以後發現有的法律與本法抵觸，可依照本法規定的程序修改或停止生效。在香港原有法律下有效的文件、證件、契約和權利義務，在不抵觸本法的前提下繼續有效，受香港特別行政區的承認和保護。」        </a:t>
            </a:r>
          </a:p>
          <a:p>
            <a:pPr marL="0" marR="0" lvl="0" indent="0" algn="r" rtl="0">
              <a:lnSpc>
                <a:spcPct val="100000"/>
              </a:lnSpc>
              <a:spcBef>
                <a:spcPts val="1200"/>
              </a:spcBef>
              <a:spcAft>
                <a:spcPts val="0"/>
              </a:spcAft>
              <a:buClr>
                <a:schemeClr val="dk1"/>
              </a:buClr>
              <a:buSzPts val="2400"/>
              <a:buFont typeface="DFKai-SB"/>
              <a:buNone/>
            </a:pPr>
            <a:r>
              <a:rPr lang="en-US" sz="2200" b="0" i="1" u="none" dirty="0">
                <a:solidFill>
                  <a:schemeClr val="dk1"/>
                </a:solidFill>
                <a:latin typeface="DFKai-SB"/>
                <a:ea typeface="DFKai-SB"/>
                <a:cs typeface="DFKai-SB"/>
                <a:sym typeface="DFKai-SB"/>
              </a:rPr>
              <a:t>《</a:t>
            </a:r>
            <a:r>
              <a:rPr lang="en-US" sz="2200" b="0" i="1" u="none" dirty="0" err="1">
                <a:solidFill>
                  <a:schemeClr val="dk1"/>
                </a:solidFill>
                <a:latin typeface="DFKai-SB"/>
                <a:ea typeface="DFKai-SB"/>
                <a:cs typeface="DFKai-SB"/>
                <a:sym typeface="DFKai-SB"/>
              </a:rPr>
              <a:t>基本法》第一百六十條</a:t>
            </a:r>
            <a:endParaRPr sz="2200" b="0" i="1" u="none" dirty="0">
              <a:solidFill>
                <a:schemeClr val="dk1"/>
              </a:solidFill>
              <a:latin typeface="DFKai-SB"/>
              <a:ea typeface="DFKai-SB"/>
              <a:cs typeface="DFKai-SB"/>
              <a:sym typeface="DFKai-SB"/>
            </a:endParaRPr>
          </a:p>
        </p:txBody>
      </p:sp>
      <p:cxnSp>
        <p:nvCxnSpPr>
          <p:cNvPr id="449" name="Google Shape;449;p27"/>
          <p:cNvCxnSpPr>
            <a:cxnSpLocks/>
          </p:cNvCxnSpPr>
          <p:nvPr/>
        </p:nvCxnSpPr>
        <p:spPr>
          <a:xfrm>
            <a:off x="1447060" y="4300405"/>
            <a:ext cx="7098769" cy="0"/>
          </a:xfrm>
          <a:prstGeom prst="straightConnector1">
            <a:avLst/>
          </a:prstGeom>
          <a:noFill/>
          <a:ln w="9525" cap="flat" cmpd="sng">
            <a:solidFill>
              <a:srgbClr val="FF0000"/>
            </a:solidFill>
            <a:prstDash val="solid"/>
            <a:round/>
            <a:headEnd type="none" w="sm" len="sm"/>
            <a:tailEnd type="none" w="sm" len="sm"/>
          </a:ln>
        </p:spPr>
      </p:cxnSp>
      <p:pic>
        <p:nvPicPr>
          <p:cNvPr id="450" name="Google Shape;450;p27" descr="做一做_logo"/>
          <p:cNvPicPr preferRelativeResize="0"/>
          <p:nvPr/>
        </p:nvPicPr>
        <p:blipFill rotWithShape="1">
          <a:blip r:embed="rId3">
            <a:alphaModFix/>
          </a:blip>
          <a:srcRect/>
          <a:stretch/>
        </p:blipFill>
        <p:spPr>
          <a:xfrm>
            <a:off x="60961" y="38100"/>
            <a:ext cx="2172286" cy="902677"/>
          </a:xfrm>
          <a:prstGeom prst="rect">
            <a:avLst/>
          </a:prstGeom>
          <a:noFill/>
          <a:ln>
            <a:noFill/>
          </a:ln>
        </p:spPr>
      </p:pic>
      <p:cxnSp>
        <p:nvCxnSpPr>
          <p:cNvPr id="451" name="Google Shape;451;p27"/>
          <p:cNvCxnSpPr>
            <a:cxnSpLocks/>
          </p:cNvCxnSpPr>
          <p:nvPr/>
        </p:nvCxnSpPr>
        <p:spPr>
          <a:xfrm>
            <a:off x="1518082" y="6528435"/>
            <a:ext cx="7168718" cy="0"/>
          </a:xfrm>
          <a:prstGeom prst="straightConnector1">
            <a:avLst/>
          </a:prstGeom>
          <a:noFill/>
          <a:ln w="9525" cap="flat" cmpd="sng">
            <a:solidFill>
              <a:srgbClr val="FF0000"/>
            </a:solidFill>
            <a:prstDash val="solid"/>
            <a:round/>
            <a:headEnd type="none" w="sm" len="sm"/>
            <a:tailEnd type="none" w="sm" len="sm"/>
          </a:ln>
        </p:spPr>
      </p:cxnSp>
      <p:cxnSp>
        <p:nvCxnSpPr>
          <p:cNvPr id="452" name="Google Shape;452;p27"/>
          <p:cNvCxnSpPr>
            <a:cxnSpLocks/>
          </p:cNvCxnSpPr>
          <p:nvPr/>
        </p:nvCxnSpPr>
        <p:spPr>
          <a:xfrm>
            <a:off x="1447060" y="5240827"/>
            <a:ext cx="7098769" cy="0"/>
          </a:xfrm>
          <a:prstGeom prst="straightConnector1">
            <a:avLst/>
          </a:prstGeom>
          <a:noFill/>
          <a:ln w="9525" cap="flat" cmpd="sng">
            <a:solidFill>
              <a:srgbClr val="FF0000"/>
            </a:solidFill>
            <a:prstDash val="solid"/>
            <a:round/>
            <a:headEnd type="none" w="sm" len="sm"/>
            <a:tailEnd type="none" w="sm" len="sm"/>
          </a:ln>
        </p:spPr>
      </p:cxnSp>
      <p:sp>
        <p:nvSpPr>
          <p:cNvPr id="8" name="文字方塊 7">
            <a:extLst>
              <a:ext uri="{FF2B5EF4-FFF2-40B4-BE49-F238E27FC236}">
                <a16:creationId xmlns:a16="http://schemas.microsoft.com/office/drawing/2014/main" id="{4E7FE7A0-C312-489A-B59F-401CA9E64150}"/>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27</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48"/>
                                        </p:tgtEl>
                                        <p:attrNameLst>
                                          <p:attrName>style.visibility</p:attrName>
                                        </p:attrNameLst>
                                      </p:cBhvr>
                                      <p:to>
                                        <p:strVal val="visible"/>
                                      </p:to>
                                    </p:set>
                                    <p:animEffect transition="in" filter="fade">
                                      <p:cBhvr>
                                        <p:cTn id="7" dur="500"/>
                                        <p:tgtEl>
                                          <p:spTgt spid="448"/>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447">
                                            <p:txEl>
                                              <p:pRg st="0" end="0"/>
                                            </p:txEl>
                                          </p:spTgt>
                                        </p:tgtEl>
                                        <p:attrNameLst>
                                          <p:attrName>style.visibility</p:attrName>
                                        </p:attrNameLst>
                                      </p:cBhvr>
                                      <p:to>
                                        <p:strVal val="visible"/>
                                      </p:to>
                                    </p:set>
                                  </p:childTnLst>
                                </p:cTn>
                              </p:par>
                            </p:childTnLst>
                          </p:cTn>
                        </p:par>
                        <p:par>
                          <p:cTn id="12" fill="hold">
                            <p:stCondLst>
                              <p:cond delay="0"/>
                            </p:stCondLst>
                            <p:childTnLst>
                              <p:par>
                                <p:cTn id="13" presetID="10" presetClass="entr" presetSubtype="0" fill="hold" nodeType="afterEffect">
                                  <p:stCondLst>
                                    <p:cond delay="0"/>
                                  </p:stCondLst>
                                  <p:childTnLst>
                                    <p:set>
                                      <p:cBhvr>
                                        <p:cTn id="14" dur="1" fill="hold">
                                          <p:stCondLst>
                                            <p:cond delay="0"/>
                                          </p:stCondLst>
                                        </p:cTn>
                                        <p:tgtEl>
                                          <p:spTgt spid="449"/>
                                        </p:tgtEl>
                                        <p:attrNameLst>
                                          <p:attrName>style.visibility</p:attrName>
                                        </p:attrNameLst>
                                      </p:cBhvr>
                                      <p:to>
                                        <p:strVal val="visible"/>
                                      </p:to>
                                    </p:set>
                                    <p:animEffect transition="in" filter="fade">
                                      <p:cBhvr>
                                        <p:cTn id="15" dur="2000"/>
                                        <p:tgtEl>
                                          <p:spTgt spid="44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447">
                                            <p:txEl>
                                              <p:pRg st="2" end="2"/>
                                            </p:txEl>
                                          </p:spTgt>
                                        </p:tgtEl>
                                        <p:attrNameLst>
                                          <p:attrName>style.visibility</p:attrName>
                                        </p:attrNameLst>
                                      </p:cBhvr>
                                      <p:to>
                                        <p:strVal val="visible"/>
                                      </p:to>
                                    </p:set>
                                    <p:animEffect transition="in" filter="fade">
                                      <p:cBhvr>
                                        <p:cTn id="20" dur="500"/>
                                        <p:tgtEl>
                                          <p:spTgt spid="447">
                                            <p:txEl>
                                              <p:pRg st="2" end="2"/>
                                            </p:txEl>
                                          </p:spTgt>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52"/>
                                        </p:tgtEl>
                                        <p:attrNameLst>
                                          <p:attrName>style.visibility</p:attrName>
                                        </p:attrNameLst>
                                      </p:cBhvr>
                                      <p:to>
                                        <p:strVal val="visible"/>
                                      </p:to>
                                    </p:set>
                                    <p:animEffect transition="in" filter="fade">
                                      <p:cBhvr>
                                        <p:cTn id="24" dur="2000"/>
                                        <p:tgtEl>
                                          <p:spTgt spid="452"/>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447">
                                            <p:txEl>
                                              <p:pRg st="4" end="4"/>
                                            </p:txEl>
                                          </p:spTgt>
                                        </p:tgtEl>
                                        <p:attrNameLst>
                                          <p:attrName>style.visibility</p:attrName>
                                        </p:attrNameLst>
                                      </p:cBhvr>
                                      <p:to>
                                        <p:strVal val="visible"/>
                                      </p:to>
                                    </p:set>
                                    <p:animEffect transition="in" filter="fade">
                                      <p:cBhvr>
                                        <p:cTn id="29" dur="500"/>
                                        <p:tgtEl>
                                          <p:spTgt spid="447">
                                            <p:txEl>
                                              <p:pRg st="4" end="4"/>
                                            </p:txEl>
                                          </p:spTgt>
                                        </p:tgtEl>
                                      </p:cBhvr>
                                    </p:animEffect>
                                  </p:childTnLst>
                                </p:cTn>
                              </p:par>
                            </p:childTnLst>
                          </p:cTn>
                        </p:par>
                        <p:par>
                          <p:cTn id="30" fill="hold">
                            <p:stCondLst>
                              <p:cond delay="500"/>
                            </p:stCondLst>
                            <p:childTnLst>
                              <p:par>
                                <p:cTn id="31" presetID="10" presetClass="entr" presetSubtype="0" fill="hold" nodeType="afterEffect">
                                  <p:stCondLst>
                                    <p:cond delay="0"/>
                                  </p:stCondLst>
                                  <p:childTnLst>
                                    <p:set>
                                      <p:cBhvr>
                                        <p:cTn id="32" dur="1" fill="hold">
                                          <p:stCondLst>
                                            <p:cond delay="0"/>
                                          </p:stCondLst>
                                        </p:cTn>
                                        <p:tgtEl>
                                          <p:spTgt spid="451"/>
                                        </p:tgtEl>
                                        <p:attrNameLst>
                                          <p:attrName>style.visibility</p:attrName>
                                        </p:attrNameLst>
                                      </p:cBhvr>
                                      <p:to>
                                        <p:strVal val="visible"/>
                                      </p:to>
                                    </p:set>
                                    <p:animEffect transition="in" filter="fade">
                                      <p:cBhvr>
                                        <p:cTn id="33" dur="2000"/>
                                        <p:tgtEl>
                                          <p:spTgt spid="4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28"/>
          <p:cNvSpPr/>
          <p:nvPr/>
        </p:nvSpPr>
        <p:spPr>
          <a:xfrm>
            <a:off x="3276600" y="3196590"/>
            <a:ext cx="3003550" cy="1959610"/>
          </a:xfrm>
          <a:prstGeom prst="wedgeRoundRectCallout">
            <a:avLst>
              <a:gd name="adj1" fmla="val -88675"/>
              <a:gd name="adj2" fmla="val -50486"/>
              <a:gd name="adj3" fmla="val 16667"/>
            </a:avLst>
          </a:prstGeom>
          <a:solidFill>
            <a:srgbClr val="F2DADA"/>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Arial"/>
              <a:buNone/>
            </a:pPr>
            <a:r>
              <a:rPr lang="en-US" sz="2800" b="0" i="0" u="none" dirty="0" err="1">
                <a:solidFill>
                  <a:schemeClr val="dk1"/>
                </a:solidFill>
                <a:latin typeface="標楷體" panose="03000509000000000000" pitchFamily="65" charset="-120"/>
                <a:ea typeface="標楷體" panose="03000509000000000000" pitchFamily="65" charset="-120"/>
                <a:sym typeface="Arial"/>
              </a:rPr>
              <a:t>別忘記﹗所有抵觸《基本法》的，都要修改或停止生效呀</a:t>
            </a:r>
            <a:r>
              <a:rPr lang="en-US" sz="2800" b="0" i="0" u="none" dirty="0">
                <a:solidFill>
                  <a:schemeClr val="dk1"/>
                </a:solidFill>
                <a:latin typeface="標楷體" panose="03000509000000000000" pitchFamily="65" charset="-120"/>
                <a:ea typeface="標楷體" panose="03000509000000000000" pitchFamily="65" charset="-120"/>
                <a:sym typeface="Arial"/>
              </a:rPr>
              <a:t>﹗</a:t>
            </a:r>
            <a:endParaRPr sz="2800" b="0" i="0" u="none" dirty="0">
              <a:solidFill>
                <a:schemeClr val="dk1"/>
              </a:solidFill>
              <a:latin typeface="標楷體" panose="03000509000000000000" pitchFamily="65" charset="-120"/>
              <a:ea typeface="標楷體" panose="03000509000000000000" pitchFamily="65" charset="-120"/>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p:txBody>
      </p:sp>
      <p:pic>
        <p:nvPicPr>
          <p:cNvPr id="458" name="Google Shape;458;p28" descr="Unit 1_p15"/>
          <p:cNvPicPr preferRelativeResize="0">
            <a:picLocks noGrp="1"/>
          </p:cNvPicPr>
          <p:nvPr>
            <p:ph type="body" idx="2"/>
          </p:nvPr>
        </p:nvPicPr>
        <p:blipFill rotWithShape="1">
          <a:blip r:embed="rId3">
            <a:alphaModFix/>
          </a:blip>
          <a:srcRect/>
          <a:stretch/>
        </p:blipFill>
        <p:spPr>
          <a:xfrm>
            <a:off x="344170" y="2209800"/>
            <a:ext cx="2090420" cy="1827530"/>
          </a:xfrm>
          <a:prstGeom prst="rect">
            <a:avLst/>
          </a:prstGeom>
          <a:noFill/>
          <a:ln>
            <a:noFill/>
          </a:ln>
        </p:spPr>
      </p:pic>
      <p:pic>
        <p:nvPicPr>
          <p:cNvPr id="459" name="Google Shape;459;p28" descr="Unit 1_p11"/>
          <p:cNvPicPr preferRelativeResize="0"/>
          <p:nvPr/>
        </p:nvPicPr>
        <p:blipFill rotWithShape="1">
          <a:blip r:embed="rId4">
            <a:alphaModFix/>
          </a:blip>
          <a:srcRect/>
          <a:stretch/>
        </p:blipFill>
        <p:spPr>
          <a:xfrm>
            <a:off x="6590665" y="2753360"/>
            <a:ext cx="2167255" cy="1930400"/>
          </a:xfrm>
          <a:prstGeom prst="rect">
            <a:avLst/>
          </a:prstGeom>
          <a:noFill/>
          <a:ln>
            <a:noFill/>
          </a:ln>
        </p:spPr>
      </p:pic>
      <p:sp>
        <p:nvSpPr>
          <p:cNvPr id="460" name="Google Shape;460;p28"/>
          <p:cNvSpPr/>
          <p:nvPr/>
        </p:nvSpPr>
        <p:spPr>
          <a:xfrm>
            <a:off x="2610035" y="720090"/>
            <a:ext cx="3670115" cy="1834515"/>
          </a:xfrm>
          <a:prstGeom prst="wedgeRoundRectCallout">
            <a:avLst>
              <a:gd name="adj1" fmla="val 62693"/>
              <a:gd name="adj2" fmla="val 70526"/>
              <a:gd name="adj3" fmla="val 16667"/>
            </a:avLst>
          </a:prstGeom>
          <a:solidFill>
            <a:srgbClr val="C5D8F1"/>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DFKai-SB"/>
              <a:buNone/>
            </a:pPr>
            <a:r>
              <a:rPr lang="en-US" sz="2800" b="0" i="0" u="none" dirty="0" err="1">
                <a:solidFill>
                  <a:schemeClr val="dk1"/>
                </a:solidFill>
                <a:latin typeface="DFKai-SB"/>
                <a:ea typeface="DFKai-SB"/>
                <a:cs typeface="DFKai-SB"/>
                <a:sym typeface="DFKai-SB"/>
              </a:rPr>
              <a:t>香港原有這麼多法例，就靠《基本法》這一兩條的規定，全部保留下來</a:t>
            </a:r>
            <a:r>
              <a:rPr lang="en-US" sz="2800" b="0" i="0" u="none" dirty="0">
                <a:solidFill>
                  <a:schemeClr val="dk1"/>
                </a:solidFill>
                <a:latin typeface="DFKai-SB"/>
                <a:ea typeface="DFKai-SB"/>
                <a:cs typeface="DFKai-SB"/>
                <a:sym typeface="DFKai-SB"/>
              </a:rPr>
              <a:t>﹗</a:t>
            </a:r>
            <a:endParaRPr sz="2800" b="0" i="0" u="none" dirty="0">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p:txBody>
      </p:sp>
      <p:sp>
        <p:nvSpPr>
          <p:cNvPr id="6" name="文字方塊 5">
            <a:extLst>
              <a:ext uri="{FF2B5EF4-FFF2-40B4-BE49-F238E27FC236}">
                <a16:creationId xmlns:a16="http://schemas.microsoft.com/office/drawing/2014/main" id="{E72173B5-17E8-45B4-B9C8-F372413BA2F1}"/>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28</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9"/>
                                        </p:tgtEl>
                                        <p:attrNameLst>
                                          <p:attrName>style.visibility</p:attrName>
                                        </p:attrNameLst>
                                      </p:cBhvr>
                                      <p:to>
                                        <p:strVal val="visible"/>
                                      </p:to>
                                    </p:set>
                                    <p:animEffect transition="in" filter="fade">
                                      <p:cBhvr>
                                        <p:cTn id="7" dur="500"/>
                                        <p:tgtEl>
                                          <p:spTgt spid="45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60"/>
                                        </p:tgtEl>
                                        <p:attrNameLst>
                                          <p:attrName>style.visibility</p:attrName>
                                        </p:attrNameLst>
                                      </p:cBhvr>
                                      <p:to>
                                        <p:strVal val="visible"/>
                                      </p:to>
                                    </p:set>
                                    <p:animEffect transition="in" filter="fade">
                                      <p:cBhvr>
                                        <p:cTn id="11" dur="500"/>
                                        <p:tgtEl>
                                          <p:spTgt spid="46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58"/>
                                        </p:tgtEl>
                                        <p:attrNameLst>
                                          <p:attrName>style.visibility</p:attrName>
                                        </p:attrNameLst>
                                      </p:cBhvr>
                                      <p:to>
                                        <p:strVal val="visible"/>
                                      </p:to>
                                    </p:set>
                                    <p:animEffect transition="in" filter="fade">
                                      <p:cBhvr>
                                        <p:cTn id="16" dur="500"/>
                                        <p:tgtEl>
                                          <p:spTgt spid="458"/>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57"/>
                                        </p:tgtEl>
                                        <p:attrNameLst>
                                          <p:attrName>style.visibility</p:attrName>
                                        </p:attrNameLst>
                                      </p:cBhvr>
                                      <p:to>
                                        <p:strVal val="visible"/>
                                      </p:to>
                                    </p:set>
                                    <p:animEffect transition="in" filter="fade">
                                      <p:cBhvr>
                                        <p:cTn id="20" dur="500"/>
                                        <p:tgtEl>
                                          <p:spTgt spid="4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latin typeface="標楷體" panose="03000509000000000000" pitchFamily="65" charset="-120"/>
                <a:ea typeface="標楷體" panose="03000509000000000000" pitchFamily="65" charset="-120"/>
                <a:cs typeface="Microsoft JhengHei"/>
                <a:sym typeface="Microsoft JhengHei"/>
              </a:rPr>
              <a:t>《</a:t>
            </a:r>
            <a:r>
              <a:rPr lang="en-US" sz="3600" dirty="0" err="1">
                <a:latin typeface="標楷體" panose="03000509000000000000" pitchFamily="65" charset="-120"/>
                <a:ea typeface="標楷體" panose="03000509000000000000" pitchFamily="65" charset="-120"/>
                <a:cs typeface="Microsoft JhengHei"/>
                <a:sym typeface="Microsoft JhengHei"/>
              </a:rPr>
              <a:t>基本法》的解釋、修改與附則</a:t>
            </a:r>
            <a:endParaRPr sz="3600" dirty="0">
              <a:latin typeface="標楷體" panose="03000509000000000000" pitchFamily="65" charset="-120"/>
              <a:ea typeface="標楷體" panose="03000509000000000000" pitchFamily="65" charset="-120"/>
              <a:cs typeface="Microsoft JhengHei"/>
              <a:sym typeface="Microsoft JhengHei"/>
            </a:endParaRPr>
          </a:p>
        </p:txBody>
      </p:sp>
      <p:sp>
        <p:nvSpPr>
          <p:cNvPr id="187" name="Google Shape;187;p2"/>
          <p:cNvSpPr txBox="1">
            <a:spLocks noGrp="1"/>
          </p:cNvSpPr>
          <p:nvPr>
            <p:ph type="body" idx="4294967295"/>
          </p:nvPr>
        </p:nvSpPr>
        <p:spPr>
          <a:xfrm>
            <a:off x="457200" y="1839996"/>
            <a:ext cx="8229600" cy="4930775"/>
          </a:xfrm>
          <a:prstGeom prst="rect">
            <a:avLst/>
          </a:prstGeom>
          <a:noFill/>
          <a:ln>
            <a:noFill/>
          </a:ln>
        </p:spPr>
        <p:txBody>
          <a:bodyPr spcFirstLastPara="1" wrap="square" lIns="91425" tIns="45700" rIns="91425" bIns="45700" anchor="t" anchorCtr="0">
            <a:noAutofit/>
          </a:bodyPr>
          <a:lstStyle/>
          <a:p>
            <a:pPr marL="342900" lvl="0" indent="-139700" algn="l" rtl="0">
              <a:spcBef>
                <a:spcPts val="0"/>
              </a:spcBef>
              <a:spcAft>
                <a:spcPts val="0"/>
              </a:spcAft>
              <a:buClr>
                <a:schemeClr val="dk1"/>
              </a:buClr>
              <a:buSzPts val="3200"/>
              <a:buNone/>
            </a:pPr>
            <a:endParaRPr dirty="0"/>
          </a:p>
          <a:p>
            <a:pPr marL="342900" lvl="0" indent="-342900" algn="l" rtl="0">
              <a:spcBef>
                <a:spcPts val="640"/>
              </a:spcBef>
              <a:spcAft>
                <a:spcPts val="0"/>
              </a:spcAft>
              <a:buClr>
                <a:schemeClr val="dk1"/>
              </a:buClr>
              <a:buSzPts val="3200"/>
              <a:buChar char="•"/>
            </a:pPr>
            <a:r>
              <a:rPr lang="en-US" sz="2700" dirty="0" err="1">
                <a:latin typeface="DFKai-SB"/>
                <a:ea typeface="DFKai-SB"/>
                <a:cs typeface="DFKai-SB"/>
                <a:sym typeface="DFKai-SB"/>
              </a:rPr>
              <a:t>法律是至高無上？但人大制定《基本法</a:t>
            </a:r>
            <a:r>
              <a:rPr lang="en-US" sz="2700" dirty="0">
                <a:latin typeface="DFKai-SB"/>
                <a:ea typeface="DFKai-SB"/>
                <a:cs typeface="DFKai-SB"/>
                <a:sym typeface="DFKai-SB"/>
              </a:rPr>
              <a:t>》，</a:t>
            </a:r>
            <a:r>
              <a:rPr lang="en-US" sz="2700" dirty="0" err="1">
                <a:latin typeface="DFKai-SB"/>
                <a:ea typeface="DFKai-SB"/>
                <a:cs typeface="DFKai-SB"/>
                <a:sym typeface="DFKai-SB"/>
              </a:rPr>
              <a:t>有權解釋和修改《基本法</a:t>
            </a:r>
            <a:r>
              <a:rPr lang="en-US" sz="2700" dirty="0">
                <a:latin typeface="DFKai-SB"/>
                <a:ea typeface="DFKai-SB"/>
                <a:cs typeface="DFKai-SB"/>
                <a:sym typeface="DFKai-SB"/>
              </a:rPr>
              <a:t>》，</a:t>
            </a:r>
            <a:r>
              <a:rPr lang="en-US" sz="2700" dirty="0" err="1">
                <a:latin typeface="DFKai-SB"/>
                <a:ea typeface="DFKai-SB"/>
                <a:cs typeface="DFKai-SB"/>
                <a:sym typeface="DFKai-SB"/>
              </a:rPr>
              <a:t>人大是否高過《基本法</a:t>
            </a:r>
            <a:r>
              <a:rPr lang="en-US" sz="2700" dirty="0">
                <a:latin typeface="DFKai-SB"/>
                <a:ea typeface="DFKai-SB"/>
                <a:cs typeface="DFKai-SB"/>
                <a:sym typeface="DFKai-SB"/>
              </a:rPr>
              <a:t>》？</a:t>
            </a:r>
            <a:endParaRPr sz="2700" dirty="0">
              <a:latin typeface="DFKai-SB"/>
              <a:ea typeface="DFKai-SB"/>
              <a:cs typeface="DFKai-SB"/>
              <a:sym typeface="DFKai-SB"/>
            </a:endParaRPr>
          </a:p>
          <a:p>
            <a:pPr marL="342900" lvl="0" indent="-342900" algn="l" rtl="0">
              <a:spcBef>
                <a:spcPts val="3000"/>
              </a:spcBef>
              <a:spcAft>
                <a:spcPts val="0"/>
              </a:spcAft>
              <a:buClr>
                <a:schemeClr val="dk1"/>
              </a:buClr>
              <a:buSzPts val="3200"/>
              <a:buChar char="•"/>
            </a:pPr>
            <a:r>
              <a:rPr lang="en-US" sz="2700" dirty="0" err="1">
                <a:latin typeface="DFKai-SB"/>
                <a:ea typeface="DFKai-SB"/>
                <a:cs typeface="DFKai-SB"/>
                <a:sym typeface="DFKai-SB"/>
              </a:rPr>
              <a:t>法律不也是為人服務嗎？為什麼修改《基本法》的門檻定得這麼高</a:t>
            </a:r>
            <a:r>
              <a:rPr lang="en-US" sz="2700" dirty="0">
                <a:latin typeface="DFKai-SB"/>
                <a:ea typeface="DFKai-SB"/>
                <a:cs typeface="DFKai-SB"/>
                <a:sym typeface="DFKai-SB"/>
              </a:rPr>
              <a:t>？</a:t>
            </a:r>
            <a:endParaRPr sz="2700" dirty="0">
              <a:latin typeface="DFKai-SB"/>
              <a:ea typeface="DFKai-SB"/>
              <a:cs typeface="DFKai-SB"/>
              <a:sym typeface="DFKai-SB"/>
            </a:endParaRPr>
          </a:p>
          <a:p>
            <a:pPr marL="342900" lvl="0" indent="-342900" algn="l" rtl="0">
              <a:spcBef>
                <a:spcPts val="3000"/>
              </a:spcBef>
              <a:spcAft>
                <a:spcPts val="0"/>
              </a:spcAft>
              <a:buClr>
                <a:schemeClr val="dk1"/>
              </a:buClr>
              <a:buSzPts val="3200"/>
              <a:buChar char="•"/>
            </a:pPr>
            <a:r>
              <a:rPr lang="en-US" sz="2700" dirty="0">
                <a:latin typeface="DFKai-SB"/>
                <a:ea typeface="DFKai-SB"/>
                <a:cs typeface="DFKai-SB"/>
                <a:sym typeface="DFKai-SB"/>
              </a:rPr>
              <a:t>《</a:t>
            </a:r>
            <a:r>
              <a:rPr lang="en-US" sz="2700" dirty="0" err="1">
                <a:latin typeface="DFKai-SB"/>
                <a:ea typeface="DFKai-SB"/>
                <a:cs typeface="DFKai-SB"/>
                <a:sym typeface="DFKai-SB"/>
              </a:rPr>
              <a:t>基本法》既可被修改，即非完美或非至善，為何人仍要絕對遵從</a:t>
            </a:r>
            <a:r>
              <a:rPr lang="en-US" sz="2700" dirty="0">
                <a:latin typeface="DFKai-SB"/>
                <a:ea typeface="DFKai-SB"/>
                <a:cs typeface="DFKai-SB"/>
                <a:sym typeface="DFKai-SB"/>
              </a:rPr>
              <a:t>？</a:t>
            </a:r>
            <a:endParaRPr sz="2700" dirty="0">
              <a:latin typeface="DFKai-SB"/>
              <a:ea typeface="DFKai-SB"/>
              <a:cs typeface="DFKai-SB"/>
              <a:sym typeface="DFKai-SB"/>
            </a:endParaRPr>
          </a:p>
        </p:txBody>
      </p:sp>
      <p:pic>
        <p:nvPicPr>
          <p:cNvPr id="188" name="Google Shape;188;p2" descr="想一想_logo"/>
          <p:cNvPicPr preferRelativeResize="0"/>
          <p:nvPr/>
        </p:nvPicPr>
        <p:blipFill rotWithShape="1">
          <a:blip r:embed="rId3">
            <a:alphaModFix/>
          </a:blip>
          <a:srcRect/>
          <a:stretch/>
        </p:blipFill>
        <p:spPr>
          <a:xfrm>
            <a:off x="106045" y="994410"/>
            <a:ext cx="2608580" cy="1294765"/>
          </a:xfrm>
          <a:prstGeom prst="rect">
            <a:avLst/>
          </a:prstGeom>
          <a:noFill/>
          <a:ln>
            <a:noFill/>
          </a:ln>
        </p:spPr>
      </p:pic>
      <p:sp>
        <p:nvSpPr>
          <p:cNvPr id="2" name="文字方塊 1">
            <a:extLst>
              <a:ext uri="{FF2B5EF4-FFF2-40B4-BE49-F238E27FC236}">
                <a16:creationId xmlns:a16="http://schemas.microsoft.com/office/drawing/2014/main" id="{5EFC4C7E-EDE1-49CD-B964-5FE4DB8D47B1}"/>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6"/>
                                        </p:tgtEl>
                                        <p:attrNameLst>
                                          <p:attrName>style.visibility</p:attrName>
                                        </p:attrNameLst>
                                      </p:cBhvr>
                                      <p:to>
                                        <p:strVal val="visible"/>
                                      </p:to>
                                    </p:set>
                                    <p:animEffect transition="in" filter="fade">
                                      <p:cBhvr>
                                        <p:cTn id="7" dur="500"/>
                                        <p:tgtEl>
                                          <p:spTgt spid="18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88"/>
                                        </p:tgtEl>
                                        <p:attrNameLst>
                                          <p:attrName>style.visibility</p:attrName>
                                        </p:attrNameLst>
                                      </p:cBhvr>
                                      <p:to>
                                        <p:strVal val="visible"/>
                                      </p:to>
                                    </p:set>
                                    <p:animEffect transition="in" filter="fade">
                                      <p:cBhvr>
                                        <p:cTn id="11" dur="500"/>
                                        <p:tgtEl>
                                          <p:spTgt spid="188"/>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87">
                                            <p:txEl>
                                              <p:pRg st="1" end="1"/>
                                            </p:txEl>
                                          </p:spTgt>
                                        </p:tgtEl>
                                        <p:attrNameLst>
                                          <p:attrName>style.visibility</p:attrName>
                                        </p:attrNameLst>
                                      </p:cBhvr>
                                      <p:to>
                                        <p:strVal val="visible"/>
                                      </p:to>
                                    </p:set>
                                    <p:animEffect transition="in" filter="fade">
                                      <p:cBhvr>
                                        <p:cTn id="16" dur="500"/>
                                        <p:tgtEl>
                                          <p:spTgt spid="187">
                                            <p:txEl>
                                              <p:pRg st="1" end="1"/>
                                            </p:txEl>
                                          </p:spTgt>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187">
                                            <p:txEl>
                                              <p:pRg st="2" end="2"/>
                                            </p:txEl>
                                          </p:spTgt>
                                        </p:tgtEl>
                                        <p:attrNameLst>
                                          <p:attrName>style.visibility</p:attrName>
                                        </p:attrNameLst>
                                      </p:cBhvr>
                                      <p:to>
                                        <p:strVal val="visible"/>
                                      </p:to>
                                    </p:set>
                                    <p:animEffect transition="in" filter="fade">
                                      <p:cBhvr>
                                        <p:cTn id="20" dur="500"/>
                                        <p:tgtEl>
                                          <p:spTgt spid="187">
                                            <p:txEl>
                                              <p:pRg st="2" end="2"/>
                                            </p:txEl>
                                          </p:spTgt>
                                        </p:tgtEl>
                                      </p:cBhvr>
                                    </p:animEffect>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187">
                                            <p:txEl>
                                              <p:pRg st="3" end="3"/>
                                            </p:txEl>
                                          </p:spTgt>
                                        </p:tgtEl>
                                        <p:attrNameLst>
                                          <p:attrName>style.visibility</p:attrName>
                                        </p:attrNameLst>
                                      </p:cBhvr>
                                      <p:to>
                                        <p:strVal val="visible"/>
                                      </p:to>
                                    </p:set>
                                    <p:animEffect transition="in" filter="fade">
                                      <p:cBhvr>
                                        <p:cTn id="24" dur="500"/>
                                        <p:tgtEl>
                                          <p:spTgt spid="1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p:bldP spid="187"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465" name="Google Shape;465;p29"/>
          <p:cNvSpPr/>
          <p:nvPr/>
        </p:nvSpPr>
        <p:spPr>
          <a:xfrm>
            <a:off x="4929499" y="339407"/>
            <a:ext cx="4072896" cy="1999298"/>
          </a:xfrm>
          <a:prstGeom prst="cloudCallout">
            <a:avLst>
              <a:gd name="adj1" fmla="val -37874"/>
              <a:gd name="adj2" fmla="val 50775"/>
            </a:avLst>
          </a:prstGeom>
          <a:solidFill>
            <a:srgbClr val="DDD9C3"/>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DFKai-SB"/>
              <a:buNone/>
            </a:pPr>
            <a:r>
              <a:rPr lang="en-US" sz="2400" b="0" i="0" u="none" dirty="0" err="1">
                <a:solidFill>
                  <a:schemeClr val="dk1"/>
                </a:solidFill>
                <a:latin typeface="DFKai-SB"/>
                <a:ea typeface="DFKai-SB"/>
                <a:cs typeface="DFKai-SB"/>
                <a:sym typeface="DFKai-SB"/>
              </a:rPr>
              <a:t>這說法邏輯上有道理，但我們仍要遵守《基本法》啊</a:t>
            </a:r>
            <a:r>
              <a:rPr lang="en-US" sz="2400" b="0" i="0" u="none" dirty="0">
                <a:solidFill>
                  <a:schemeClr val="dk1"/>
                </a:solidFill>
                <a:latin typeface="DFKai-SB"/>
                <a:ea typeface="DFKai-SB"/>
                <a:cs typeface="DFKai-SB"/>
                <a:sym typeface="DFKai-SB"/>
              </a:rPr>
              <a:t>﹗</a:t>
            </a:r>
            <a:endParaRPr sz="1800" b="0" i="0" u="none" dirty="0">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p:txBody>
      </p:sp>
      <p:sp>
        <p:nvSpPr>
          <p:cNvPr id="466" name="Google Shape;466;p29"/>
          <p:cNvSpPr txBox="1"/>
          <p:nvPr/>
        </p:nvSpPr>
        <p:spPr>
          <a:xfrm>
            <a:off x="797338" y="4785474"/>
            <a:ext cx="7549324" cy="953135"/>
          </a:xfrm>
          <a:prstGeom prst="rect">
            <a:avLst/>
          </a:prstGeom>
          <a:noFill/>
          <a:ln>
            <a:noFill/>
          </a:ln>
        </p:spPr>
        <p:txBody>
          <a:bodyPr spcFirstLastPara="1" wrap="square" lIns="91425" tIns="45700" rIns="91425" bIns="45700" anchor="t" anchorCtr="0">
            <a:spAutoFit/>
          </a:bodyPr>
          <a:lstStyle/>
          <a:p>
            <a:pPr marR="0" lvl="0" algn="l" rtl="0">
              <a:lnSpc>
                <a:spcPct val="100000"/>
              </a:lnSpc>
              <a:spcBef>
                <a:spcPts val="0"/>
              </a:spcBef>
              <a:spcAft>
                <a:spcPts val="0"/>
              </a:spcAft>
              <a:buClr>
                <a:schemeClr val="dk1"/>
              </a:buClr>
              <a:buSzPts val="2800"/>
            </a:pPr>
            <a:r>
              <a:rPr lang="en-US" sz="2800" b="0" i="0" u="none" dirty="0">
                <a:solidFill>
                  <a:schemeClr val="dk1"/>
                </a:solidFill>
                <a:latin typeface="DFKai-SB"/>
                <a:ea typeface="DFKai-SB"/>
                <a:cs typeface="DFKai-SB"/>
                <a:sym typeface="DFKai-SB"/>
              </a:rPr>
              <a:t>1. 	</a:t>
            </a:r>
            <a:r>
              <a:rPr lang="en-US" sz="2800" b="0" i="0" u="none" dirty="0" err="1">
                <a:solidFill>
                  <a:schemeClr val="dk1"/>
                </a:solidFill>
                <a:latin typeface="DFKai-SB"/>
                <a:ea typeface="DFKai-SB"/>
                <a:cs typeface="DFKai-SB"/>
                <a:sym typeface="DFKai-SB"/>
              </a:rPr>
              <a:t>若《基本法》既非完美也非至善，為何我</a:t>
            </a:r>
            <a:r>
              <a:rPr lang="en-US" sz="2800" b="0" i="0" u="none" dirty="0">
                <a:solidFill>
                  <a:schemeClr val="dk1"/>
                </a:solidFill>
                <a:latin typeface="DFKai-SB"/>
                <a:ea typeface="DFKai-SB"/>
                <a:cs typeface="DFKai-SB"/>
                <a:sym typeface="DFKai-SB"/>
              </a:rPr>
              <a:t>	</a:t>
            </a:r>
            <a:r>
              <a:rPr lang="en-US" sz="2800" b="0" i="0" u="none" dirty="0" err="1">
                <a:solidFill>
                  <a:schemeClr val="dk1"/>
                </a:solidFill>
                <a:latin typeface="DFKai-SB"/>
                <a:ea typeface="DFKai-SB"/>
                <a:cs typeface="DFKai-SB"/>
                <a:sym typeface="DFKai-SB"/>
              </a:rPr>
              <a:t>們仍要遵守</a:t>
            </a:r>
            <a:r>
              <a:rPr lang="en-US" sz="2800" b="0" i="0" u="none" dirty="0">
                <a:solidFill>
                  <a:schemeClr val="dk1"/>
                </a:solidFill>
                <a:latin typeface="DFKai-SB"/>
                <a:ea typeface="DFKai-SB"/>
                <a:cs typeface="DFKai-SB"/>
                <a:sym typeface="DFKai-SB"/>
              </a:rPr>
              <a:t>？</a:t>
            </a:r>
            <a:endParaRPr sz="2800" b="0" i="0" u="none" dirty="0">
              <a:solidFill>
                <a:schemeClr val="dk1"/>
              </a:solidFill>
              <a:latin typeface="DFKai-SB"/>
              <a:ea typeface="DFKai-SB"/>
              <a:cs typeface="DFKai-SB"/>
              <a:sym typeface="DFKai-SB"/>
            </a:endParaRPr>
          </a:p>
        </p:txBody>
      </p:sp>
      <p:cxnSp>
        <p:nvCxnSpPr>
          <p:cNvPr id="467" name="Google Shape;467;p29"/>
          <p:cNvCxnSpPr>
            <a:cxnSpLocks/>
          </p:cNvCxnSpPr>
          <p:nvPr/>
        </p:nvCxnSpPr>
        <p:spPr>
          <a:xfrm>
            <a:off x="1917577" y="6240743"/>
            <a:ext cx="6510242" cy="0"/>
          </a:xfrm>
          <a:prstGeom prst="straightConnector1">
            <a:avLst/>
          </a:prstGeom>
          <a:noFill/>
          <a:ln w="9525" cap="flat" cmpd="sng">
            <a:solidFill>
              <a:srgbClr val="FF0000"/>
            </a:solidFill>
            <a:prstDash val="solid"/>
            <a:round/>
            <a:headEnd type="none" w="sm" len="sm"/>
            <a:tailEnd type="none" w="sm" len="sm"/>
          </a:ln>
        </p:spPr>
      </p:cxnSp>
      <p:pic>
        <p:nvPicPr>
          <p:cNvPr id="468" name="Google Shape;468;p29" descr="9-004.gif"/>
          <p:cNvPicPr preferRelativeResize="0"/>
          <p:nvPr/>
        </p:nvPicPr>
        <p:blipFill rotWithShape="1">
          <a:blip r:embed="rId3">
            <a:alphaModFix/>
          </a:blip>
          <a:srcRect/>
          <a:stretch/>
        </p:blipFill>
        <p:spPr>
          <a:xfrm>
            <a:off x="307975" y="2556510"/>
            <a:ext cx="988695" cy="2129790"/>
          </a:xfrm>
          <a:prstGeom prst="rect">
            <a:avLst/>
          </a:prstGeom>
          <a:noFill/>
          <a:ln>
            <a:noFill/>
          </a:ln>
        </p:spPr>
      </p:pic>
      <p:pic>
        <p:nvPicPr>
          <p:cNvPr id="469" name="Google Shape;469;p29" descr="想一想_logo"/>
          <p:cNvPicPr preferRelativeResize="0"/>
          <p:nvPr/>
        </p:nvPicPr>
        <p:blipFill rotWithShape="1">
          <a:blip r:embed="rId4">
            <a:alphaModFix/>
          </a:blip>
          <a:srcRect/>
          <a:stretch/>
        </p:blipFill>
        <p:spPr>
          <a:xfrm>
            <a:off x="141605" y="170180"/>
            <a:ext cx="2744470" cy="1355725"/>
          </a:xfrm>
          <a:prstGeom prst="rect">
            <a:avLst/>
          </a:prstGeom>
          <a:noFill/>
          <a:ln>
            <a:noFill/>
          </a:ln>
        </p:spPr>
      </p:pic>
      <p:sp>
        <p:nvSpPr>
          <p:cNvPr id="470" name="Google Shape;470;p29"/>
          <p:cNvSpPr/>
          <p:nvPr/>
        </p:nvSpPr>
        <p:spPr>
          <a:xfrm>
            <a:off x="1513841" y="1524851"/>
            <a:ext cx="2700662" cy="2382520"/>
          </a:xfrm>
          <a:prstGeom prst="wedgeRoundRectCallout">
            <a:avLst>
              <a:gd name="adj1" fmla="val -54814"/>
              <a:gd name="adj2" fmla="val 24203"/>
              <a:gd name="adj3" fmla="val 16667"/>
            </a:avLst>
          </a:prstGeom>
          <a:solidFill>
            <a:srgbClr val="FFC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DFKai-SB"/>
              <a:buNone/>
            </a:pPr>
            <a:r>
              <a:rPr lang="en-US" sz="2200" b="0" i="0" u="none" dirty="0" err="1">
                <a:solidFill>
                  <a:schemeClr val="dk1"/>
                </a:solidFill>
                <a:latin typeface="DFKai-SB"/>
                <a:ea typeface="DFKai-SB"/>
                <a:cs typeface="DFKai-SB"/>
                <a:sym typeface="DFKai-SB"/>
              </a:rPr>
              <a:t>我認為《基本法》在香港雖然居於眾法之上，但它既非完美，也非至善，因為它是可以被修改的</a:t>
            </a:r>
            <a:r>
              <a:rPr lang="en-US" sz="2200" b="0" i="0" u="none" dirty="0">
                <a:solidFill>
                  <a:schemeClr val="dk1"/>
                </a:solidFill>
                <a:latin typeface="DFKai-SB"/>
                <a:ea typeface="DFKai-SB"/>
                <a:cs typeface="DFKai-SB"/>
                <a:sym typeface="DFKai-SB"/>
              </a:rPr>
              <a:t>。</a:t>
            </a:r>
            <a:endParaRPr sz="2200" b="0" i="0" u="none" dirty="0">
              <a:solidFill>
                <a:schemeClr val="dk1"/>
              </a:solidFill>
              <a:latin typeface="DFKai-SB"/>
              <a:ea typeface="DFKai-SB"/>
              <a:cs typeface="DFKai-SB"/>
              <a:sym typeface="DFKai-SB"/>
            </a:endParaRPr>
          </a:p>
        </p:txBody>
      </p:sp>
      <p:pic>
        <p:nvPicPr>
          <p:cNvPr id="471" name="Google Shape;471;p29" descr="9-003.gif"/>
          <p:cNvPicPr preferRelativeResize="0"/>
          <p:nvPr/>
        </p:nvPicPr>
        <p:blipFill rotWithShape="1">
          <a:blip r:embed="rId5">
            <a:alphaModFix/>
          </a:blip>
          <a:srcRect/>
          <a:stretch/>
        </p:blipFill>
        <p:spPr>
          <a:xfrm flipH="1">
            <a:off x="4431674" y="2338705"/>
            <a:ext cx="1784979" cy="2347595"/>
          </a:xfrm>
          <a:prstGeom prst="rect">
            <a:avLst/>
          </a:prstGeom>
          <a:noFill/>
          <a:ln>
            <a:noFill/>
          </a:ln>
        </p:spPr>
      </p:pic>
      <p:sp>
        <p:nvSpPr>
          <p:cNvPr id="9" name="文字方塊 8">
            <a:extLst>
              <a:ext uri="{FF2B5EF4-FFF2-40B4-BE49-F238E27FC236}">
                <a16:creationId xmlns:a16="http://schemas.microsoft.com/office/drawing/2014/main" id="{AF249C6A-CD57-4FB5-AD91-4499F69CA4C9}"/>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29</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8"/>
                                        </p:tgtEl>
                                        <p:attrNameLst>
                                          <p:attrName>style.visibility</p:attrName>
                                        </p:attrNameLst>
                                      </p:cBhvr>
                                      <p:to>
                                        <p:strVal val="visible"/>
                                      </p:to>
                                    </p:set>
                                    <p:animEffect transition="in" filter="fade">
                                      <p:cBhvr>
                                        <p:cTn id="7" dur="500"/>
                                        <p:tgtEl>
                                          <p:spTgt spid="46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0"/>
                                        </p:tgtEl>
                                        <p:attrNameLst>
                                          <p:attrName>style.visibility</p:attrName>
                                        </p:attrNameLst>
                                      </p:cBhvr>
                                      <p:to>
                                        <p:strVal val="visible"/>
                                      </p:to>
                                    </p:set>
                                    <p:animEffect transition="in" filter="fade">
                                      <p:cBhvr>
                                        <p:cTn id="11" dur="500"/>
                                        <p:tgtEl>
                                          <p:spTgt spid="47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71"/>
                                        </p:tgtEl>
                                        <p:attrNameLst>
                                          <p:attrName>style.visibility</p:attrName>
                                        </p:attrNameLst>
                                      </p:cBhvr>
                                      <p:to>
                                        <p:strVal val="visible"/>
                                      </p:to>
                                    </p:set>
                                    <p:animEffect transition="in" filter="fade">
                                      <p:cBhvr>
                                        <p:cTn id="16" dur="500"/>
                                        <p:tgtEl>
                                          <p:spTgt spid="47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65"/>
                                        </p:tgtEl>
                                        <p:attrNameLst>
                                          <p:attrName>style.visibility</p:attrName>
                                        </p:attrNameLst>
                                      </p:cBhvr>
                                      <p:to>
                                        <p:strVal val="visible"/>
                                      </p:to>
                                    </p:set>
                                    <p:animEffect transition="in" filter="fade">
                                      <p:cBhvr>
                                        <p:cTn id="20" dur="500"/>
                                        <p:tgtEl>
                                          <p:spTgt spid="46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66">
                                            <p:txEl>
                                              <p:pRg st="0" end="0"/>
                                            </p:txEl>
                                          </p:spTgt>
                                        </p:tgtEl>
                                        <p:attrNameLst>
                                          <p:attrName>style.visibility</p:attrName>
                                        </p:attrNameLst>
                                      </p:cBhvr>
                                      <p:to>
                                        <p:strVal val="visible"/>
                                      </p:to>
                                    </p:set>
                                    <p:animEffect transition="in" filter="fade">
                                      <p:cBhvr>
                                        <p:cTn id="25" dur="500"/>
                                        <p:tgtEl>
                                          <p:spTgt spid="466">
                                            <p:txEl>
                                              <p:pRg st="0" end="0"/>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67"/>
                                        </p:tgtEl>
                                        <p:attrNameLst>
                                          <p:attrName>style.visibility</p:attrName>
                                        </p:attrNameLst>
                                      </p:cBhvr>
                                      <p:to>
                                        <p:strVal val="visible"/>
                                      </p:to>
                                    </p:set>
                                    <p:animEffect transition="in" filter="fade">
                                      <p:cBhvr>
                                        <p:cTn id="29" dur="500"/>
                                        <p:tgtEl>
                                          <p:spTgt spid="4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30"/>
          <p:cNvSpPr/>
          <p:nvPr/>
        </p:nvSpPr>
        <p:spPr>
          <a:xfrm>
            <a:off x="2565647" y="81915"/>
            <a:ext cx="4820574" cy="2543810"/>
          </a:xfrm>
          <a:prstGeom prst="cloudCallout">
            <a:avLst>
              <a:gd name="adj1" fmla="val 56461"/>
              <a:gd name="adj2" fmla="val 47603"/>
            </a:avLst>
          </a:prstGeom>
          <a:solidFill>
            <a:srgbClr val="DDD9C3"/>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DFKai-SB"/>
              <a:buNone/>
            </a:pPr>
            <a:r>
              <a:rPr lang="en-US" sz="2200" b="0" i="0" u="none" dirty="0" err="1">
                <a:solidFill>
                  <a:schemeClr val="dk1"/>
                </a:solidFill>
                <a:latin typeface="DFKai-SB"/>
                <a:ea typeface="DFKai-SB"/>
                <a:cs typeface="DFKai-SB"/>
                <a:sym typeface="DFKai-SB"/>
              </a:rPr>
              <a:t>但，如今常有人說，法律只是工具，正義才是目的</a:t>
            </a:r>
            <a:r>
              <a:rPr lang="en-US" sz="2200" b="0" i="0" u="none" dirty="0">
                <a:solidFill>
                  <a:schemeClr val="dk1"/>
                </a:solidFill>
                <a:latin typeface="DFKai-SB"/>
                <a:ea typeface="DFKai-SB"/>
                <a:cs typeface="DFKai-SB"/>
                <a:sym typeface="DFKai-SB"/>
              </a:rPr>
              <a:t>。《</a:t>
            </a:r>
            <a:r>
              <a:rPr lang="en-US" sz="2200" b="0" i="0" u="none" dirty="0" err="1">
                <a:solidFill>
                  <a:schemeClr val="dk1"/>
                </a:solidFill>
                <a:latin typeface="DFKai-SB"/>
                <a:ea typeface="DFKai-SB"/>
                <a:cs typeface="DFKai-SB"/>
                <a:sym typeface="DFKai-SB"/>
              </a:rPr>
              <a:t>基本法》可以被修改，即它不是絕對的啦</a:t>
            </a:r>
            <a:r>
              <a:rPr lang="en-US" sz="2200" b="0" i="0" u="none" dirty="0">
                <a:solidFill>
                  <a:schemeClr val="dk1"/>
                </a:solidFill>
                <a:latin typeface="DFKai-SB"/>
                <a:ea typeface="DFKai-SB"/>
                <a:cs typeface="DFKai-SB"/>
                <a:sym typeface="DFKai-SB"/>
              </a:rPr>
              <a:t>﹗</a:t>
            </a:r>
            <a:endParaRPr sz="2200" b="0" i="0" u="none" dirty="0">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p:txBody>
      </p:sp>
      <p:sp>
        <p:nvSpPr>
          <p:cNvPr id="477" name="Google Shape;477;p30"/>
          <p:cNvSpPr txBox="1"/>
          <p:nvPr/>
        </p:nvSpPr>
        <p:spPr>
          <a:xfrm>
            <a:off x="591185" y="4250690"/>
            <a:ext cx="8192135" cy="1383665"/>
          </a:xfrm>
          <a:prstGeom prst="rect">
            <a:avLst/>
          </a:prstGeom>
          <a:noFill/>
          <a:ln>
            <a:noFill/>
          </a:ln>
        </p:spPr>
        <p:txBody>
          <a:bodyPr spcFirstLastPara="1" wrap="square" lIns="91425" tIns="45700" rIns="91425" bIns="45700" anchor="t" anchorCtr="0">
            <a:spAutoFit/>
          </a:bodyPr>
          <a:lstStyle/>
          <a:p>
            <a:pPr marL="514350" lvl="6" indent="-514350">
              <a:buClr>
                <a:schemeClr val="dk1"/>
              </a:buClr>
              <a:buSzPts val="2800"/>
              <a:buFont typeface="Calibri"/>
              <a:buAutoNum type="arabicPeriod" startAt="2"/>
            </a:pPr>
            <a:r>
              <a:rPr lang="en-US" sz="2800" b="0" i="0" u="none" dirty="0" err="1">
                <a:solidFill>
                  <a:schemeClr val="dk1"/>
                </a:solidFill>
                <a:latin typeface="DFKai-SB"/>
                <a:ea typeface="DFKai-SB"/>
                <a:cs typeface="DFKai-SB"/>
                <a:sym typeface="DFKai-SB"/>
              </a:rPr>
              <a:t>中國古語說「大義滅親</a:t>
            </a:r>
            <a:r>
              <a:rPr lang="en-US" sz="2800" b="0" i="0" u="none" dirty="0">
                <a:solidFill>
                  <a:schemeClr val="dk1"/>
                </a:solidFill>
                <a:latin typeface="DFKai-SB"/>
                <a:ea typeface="DFKai-SB"/>
                <a:cs typeface="DFKai-SB"/>
                <a:sym typeface="DFKai-SB"/>
              </a:rPr>
              <a:t>」，</a:t>
            </a:r>
            <a:r>
              <a:rPr lang="en-US" sz="2800" b="0" i="0" u="none" dirty="0" err="1">
                <a:solidFill>
                  <a:schemeClr val="dk1"/>
                </a:solidFill>
                <a:latin typeface="DFKai-SB"/>
                <a:ea typeface="DFKai-SB"/>
                <a:cs typeface="DFKai-SB"/>
                <a:sym typeface="DFKai-SB"/>
              </a:rPr>
              <a:t>是否人人同意？你認為什麼是「大義</a:t>
            </a:r>
            <a:r>
              <a:rPr lang="en-US" sz="2800" b="0" i="0" u="none" dirty="0">
                <a:solidFill>
                  <a:schemeClr val="dk1"/>
                </a:solidFill>
                <a:latin typeface="DFKai-SB"/>
                <a:ea typeface="DFKai-SB"/>
                <a:cs typeface="DFKai-SB"/>
                <a:sym typeface="DFKai-SB"/>
              </a:rPr>
              <a:t>」，</a:t>
            </a:r>
            <a:r>
              <a:rPr lang="en-US" sz="2800" b="0" i="0" u="none" dirty="0" err="1">
                <a:solidFill>
                  <a:schemeClr val="dk1"/>
                </a:solidFill>
                <a:latin typeface="DFKai-SB"/>
                <a:ea typeface="DFKai-SB"/>
                <a:cs typeface="DFKai-SB"/>
                <a:sym typeface="DFKai-SB"/>
              </a:rPr>
              <a:t>足以使人可以不顧一切？這「大義」有沒有恆久而公認的標準</a:t>
            </a:r>
            <a:r>
              <a:rPr lang="en-US" sz="2800" b="0" i="0" u="none" dirty="0">
                <a:solidFill>
                  <a:schemeClr val="dk1"/>
                </a:solidFill>
                <a:latin typeface="DFKai-SB"/>
                <a:ea typeface="DFKai-SB"/>
                <a:cs typeface="DFKai-SB"/>
                <a:sym typeface="DFKai-SB"/>
              </a:rPr>
              <a:t>？</a:t>
            </a:r>
            <a:endParaRPr sz="2800" b="0" i="0" u="none" dirty="0">
              <a:solidFill>
                <a:schemeClr val="dk1"/>
              </a:solidFill>
              <a:latin typeface="DFKai-SB"/>
              <a:ea typeface="DFKai-SB"/>
              <a:cs typeface="DFKai-SB"/>
              <a:sym typeface="DFKai-SB"/>
            </a:endParaRPr>
          </a:p>
        </p:txBody>
      </p:sp>
      <p:cxnSp>
        <p:nvCxnSpPr>
          <p:cNvPr id="478" name="Google Shape;478;p30"/>
          <p:cNvCxnSpPr>
            <a:cxnSpLocks/>
          </p:cNvCxnSpPr>
          <p:nvPr/>
        </p:nvCxnSpPr>
        <p:spPr>
          <a:xfrm>
            <a:off x="1136342" y="6214110"/>
            <a:ext cx="7362498" cy="0"/>
          </a:xfrm>
          <a:prstGeom prst="straightConnector1">
            <a:avLst/>
          </a:prstGeom>
          <a:noFill/>
          <a:ln w="9525" cap="flat" cmpd="sng">
            <a:solidFill>
              <a:srgbClr val="FF0000"/>
            </a:solidFill>
            <a:prstDash val="solid"/>
            <a:round/>
            <a:headEnd type="none" w="sm" len="sm"/>
            <a:tailEnd type="none" w="sm" len="sm"/>
          </a:ln>
        </p:spPr>
      </p:cxnSp>
      <p:pic>
        <p:nvPicPr>
          <p:cNvPr id="479" name="Google Shape;479;p30" descr="9-004.gif"/>
          <p:cNvPicPr preferRelativeResize="0"/>
          <p:nvPr/>
        </p:nvPicPr>
        <p:blipFill rotWithShape="1">
          <a:blip r:embed="rId3">
            <a:alphaModFix/>
          </a:blip>
          <a:srcRect/>
          <a:stretch/>
        </p:blipFill>
        <p:spPr>
          <a:xfrm>
            <a:off x="7794625" y="1972310"/>
            <a:ext cx="988695" cy="2129790"/>
          </a:xfrm>
          <a:prstGeom prst="rect">
            <a:avLst/>
          </a:prstGeom>
          <a:noFill/>
          <a:ln>
            <a:noFill/>
          </a:ln>
        </p:spPr>
      </p:pic>
      <p:sp>
        <p:nvSpPr>
          <p:cNvPr id="480" name="Google Shape;480;p30"/>
          <p:cNvSpPr/>
          <p:nvPr/>
        </p:nvSpPr>
        <p:spPr>
          <a:xfrm>
            <a:off x="2075914" y="2790508"/>
            <a:ext cx="3242310" cy="923925"/>
          </a:xfrm>
          <a:prstGeom prst="wedgeRoundRectCallout">
            <a:avLst>
              <a:gd name="adj1" fmla="val -62318"/>
              <a:gd name="adj2" fmla="val -116460"/>
              <a:gd name="adj3" fmla="val 16667"/>
            </a:avLst>
          </a:prstGeom>
          <a:solidFill>
            <a:srgbClr val="FFC000"/>
          </a:solidFill>
          <a:ln w="9525" cap="flat" cmpd="sng">
            <a:solidFill>
              <a:srgbClr val="4A7DBA"/>
            </a:solidFill>
            <a:prstDash val="solid"/>
            <a:round/>
            <a:headEnd type="none" w="sm" len="sm"/>
            <a:tailEnd type="none" w="sm" len="sm"/>
          </a:ln>
          <a:effectLst>
            <a:outerShdw blurRad="40000" dist="23000" dir="5400000" rotWithShape="0">
              <a:srgbClr val="000000">
                <a:alpha val="34901"/>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DFKai-SB"/>
              <a:buNone/>
            </a:pPr>
            <a:r>
              <a:rPr lang="en-US" sz="2400" b="0" i="0" u="none" dirty="0" err="1">
                <a:solidFill>
                  <a:schemeClr val="dk1"/>
                </a:solidFill>
                <a:latin typeface="DFKai-SB"/>
                <a:ea typeface="DFKai-SB"/>
                <a:cs typeface="DFKai-SB"/>
                <a:sym typeface="DFKai-SB"/>
              </a:rPr>
              <a:t>但也有人說「法律是王</a:t>
            </a:r>
            <a:r>
              <a:rPr lang="en-US" sz="2400" b="0" i="0" u="none" dirty="0">
                <a:solidFill>
                  <a:schemeClr val="dk1"/>
                </a:solidFill>
                <a:latin typeface="DFKai-SB"/>
                <a:ea typeface="DFKai-SB"/>
                <a:cs typeface="DFKai-SB"/>
                <a:sym typeface="DFKai-SB"/>
              </a:rPr>
              <a:t>」，</a:t>
            </a:r>
            <a:r>
              <a:rPr lang="en-US" sz="2400" b="0" i="0" u="none" dirty="0" err="1">
                <a:solidFill>
                  <a:schemeClr val="dk1"/>
                </a:solidFill>
                <a:latin typeface="DFKai-SB"/>
                <a:ea typeface="DFKai-SB"/>
                <a:cs typeface="DFKai-SB"/>
                <a:sym typeface="DFKai-SB"/>
              </a:rPr>
              <a:t>必須服從啊</a:t>
            </a:r>
            <a:r>
              <a:rPr lang="en-US" sz="2400" b="0" i="0" u="none" dirty="0">
                <a:solidFill>
                  <a:schemeClr val="dk1"/>
                </a:solidFill>
                <a:latin typeface="DFKai-SB"/>
                <a:ea typeface="DFKai-SB"/>
                <a:cs typeface="DFKai-SB"/>
                <a:sym typeface="DFKai-SB"/>
              </a:rPr>
              <a:t>﹗</a:t>
            </a:r>
            <a:endParaRPr sz="2400" b="0" i="0" u="none" dirty="0">
              <a:solidFill>
                <a:schemeClr val="dk1"/>
              </a:solidFill>
              <a:latin typeface="DFKai-SB"/>
              <a:ea typeface="DFKai-SB"/>
              <a:cs typeface="DFKai-SB"/>
              <a:sym typeface="DFKai-SB"/>
            </a:endParaRPr>
          </a:p>
        </p:txBody>
      </p:sp>
      <p:pic>
        <p:nvPicPr>
          <p:cNvPr id="481" name="Google Shape;481;p30" descr="9-003.gif"/>
          <p:cNvPicPr preferRelativeResize="0"/>
          <p:nvPr/>
        </p:nvPicPr>
        <p:blipFill rotWithShape="1">
          <a:blip r:embed="rId4">
            <a:alphaModFix/>
          </a:blip>
          <a:srcRect/>
          <a:stretch/>
        </p:blipFill>
        <p:spPr>
          <a:xfrm>
            <a:off x="133985" y="1241425"/>
            <a:ext cx="1533525" cy="2347595"/>
          </a:xfrm>
          <a:prstGeom prst="rect">
            <a:avLst/>
          </a:prstGeom>
          <a:noFill/>
          <a:ln>
            <a:noFill/>
          </a:ln>
        </p:spPr>
      </p:pic>
      <p:sp>
        <p:nvSpPr>
          <p:cNvPr id="8" name="文字方塊 7">
            <a:extLst>
              <a:ext uri="{FF2B5EF4-FFF2-40B4-BE49-F238E27FC236}">
                <a16:creationId xmlns:a16="http://schemas.microsoft.com/office/drawing/2014/main" id="{E6691920-022F-4E62-9E52-8B327C02DFED}"/>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30</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9"/>
                                        </p:tgtEl>
                                        <p:attrNameLst>
                                          <p:attrName>style.visibility</p:attrName>
                                        </p:attrNameLst>
                                      </p:cBhvr>
                                      <p:to>
                                        <p:strVal val="visible"/>
                                      </p:to>
                                    </p:set>
                                    <p:animEffect transition="in" filter="fade">
                                      <p:cBhvr>
                                        <p:cTn id="7" dur="500"/>
                                        <p:tgtEl>
                                          <p:spTgt spid="47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6"/>
                                        </p:tgtEl>
                                        <p:attrNameLst>
                                          <p:attrName>style.visibility</p:attrName>
                                        </p:attrNameLst>
                                      </p:cBhvr>
                                      <p:to>
                                        <p:strVal val="visible"/>
                                      </p:to>
                                    </p:set>
                                    <p:animEffect transition="in" filter="fade">
                                      <p:cBhvr>
                                        <p:cTn id="11" dur="500"/>
                                        <p:tgtEl>
                                          <p:spTgt spid="47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81"/>
                                        </p:tgtEl>
                                        <p:attrNameLst>
                                          <p:attrName>style.visibility</p:attrName>
                                        </p:attrNameLst>
                                      </p:cBhvr>
                                      <p:to>
                                        <p:strVal val="visible"/>
                                      </p:to>
                                    </p:set>
                                    <p:animEffect transition="in" filter="fade">
                                      <p:cBhvr>
                                        <p:cTn id="16" dur="500"/>
                                        <p:tgtEl>
                                          <p:spTgt spid="48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80"/>
                                        </p:tgtEl>
                                        <p:attrNameLst>
                                          <p:attrName>style.visibility</p:attrName>
                                        </p:attrNameLst>
                                      </p:cBhvr>
                                      <p:to>
                                        <p:strVal val="visible"/>
                                      </p:to>
                                    </p:set>
                                    <p:animEffect transition="in" filter="fade">
                                      <p:cBhvr>
                                        <p:cTn id="20" dur="500"/>
                                        <p:tgtEl>
                                          <p:spTgt spid="480"/>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77">
                                            <p:txEl>
                                              <p:pRg st="0" end="0"/>
                                            </p:txEl>
                                          </p:spTgt>
                                        </p:tgtEl>
                                        <p:attrNameLst>
                                          <p:attrName>style.visibility</p:attrName>
                                        </p:attrNameLst>
                                      </p:cBhvr>
                                      <p:to>
                                        <p:strVal val="visible"/>
                                      </p:to>
                                    </p:set>
                                    <p:animEffect transition="in" filter="fade">
                                      <p:cBhvr>
                                        <p:cTn id="25" dur="500"/>
                                        <p:tgtEl>
                                          <p:spTgt spid="477">
                                            <p:txEl>
                                              <p:pRg st="0" end="0"/>
                                            </p:txEl>
                                          </p:spTgt>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78"/>
                                        </p:tgtEl>
                                        <p:attrNameLst>
                                          <p:attrName>style.visibility</p:attrName>
                                        </p:attrNameLst>
                                      </p:cBhvr>
                                      <p:to>
                                        <p:strVal val="visible"/>
                                      </p:to>
                                    </p:set>
                                    <p:animEffect transition="in" filter="fade">
                                      <p:cBhvr>
                                        <p:cTn id="29" dur="500"/>
                                        <p:tgtEl>
                                          <p:spTgt spid="4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85"/>
        <p:cNvGrpSpPr/>
        <p:nvPr/>
      </p:nvGrpSpPr>
      <p:grpSpPr>
        <a:xfrm>
          <a:off x="0" y="0"/>
          <a:ext cx="0" cy="0"/>
          <a:chOff x="0" y="0"/>
          <a:chExt cx="0" cy="0"/>
        </a:xfrm>
      </p:grpSpPr>
      <p:sp>
        <p:nvSpPr>
          <p:cNvPr id="486" name="Google Shape;486;p31"/>
          <p:cNvSpPr/>
          <p:nvPr/>
        </p:nvSpPr>
        <p:spPr>
          <a:xfrm>
            <a:off x="155538" y="1296139"/>
            <a:ext cx="2632050" cy="1580226"/>
          </a:xfrm>
          <a:prstGeom prst="wedgeRoundRectCallout">
            <a:avLst>
              <a:gd name="adj1" fmla="val 3047"/>
              <a:gd name="adj2" fmla="val 99339"/>
              <a:gd name="adj3" fmla="val 16667"/>
            </a:avLst>
          </a:prstGeom>
          <a:solidFill>
            <a:srgbClr val="DDD9C3"/>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lnSpc>
                <a:spcPct val="103000"/>
              </a:lnSpc>
              <a:spcBef>
                <a:spcPts val="0"/>
              </a:spcBef>
              <a:spcAft>
                <a:spcPts val="0"/>
              </a:spcAft>
              <a:buClr>
                <a:schemeClr val="dk1"/>
              </a:buClr>
              <a:buSzPts val="2800"/>
              <a:buFont typeface="DFKai-SB"/>
              <a:buNone/>
            </a:pPr>
            <a:r>
              <a:rPr lang="en-US" sz="2400" b="0" i="0" u="none" dirty="0" err="1">
                <a:solidFill>
                  <a:schemeClr val="dk1"/>
                </a:solidFill>
                <a:latin typeface="DFKai-SB"/>
                <a:ea typeface="DFKai-SB"/>
                <a:cs typeface="DFKai-SB"/>
                <a:sym typeface="DFKai-SB"/>
              </a:rPr>
              <a:t>我們經歷過</a:t>
            </a:r>
            <a:endParaRPr lang="en-US" sz="2400" b="0" i="0" u="none" dirty="0">
              <a:solidFill>
                <a:schemeClr val="dk1"/>
              </a:solidFill>
              <a:latin typeface="DFKai-SB"/>
              <a:ea typeface="DFKai-SB"/>
              <a:cs typeface="DFKai-SB"/>
              <a:sym typeface="DFKai-SB"/>
            </a:endParaRPr>
          </a:p>
          <a:p>
            <a:pPr marL="0" marR="0" lvl="0" indent="0" algn="ctr" rtl="0">
              <a:lnSpc>
                <a:spcPct val="103000"/>
              </a:lnSpc>
              <a:spcBef>
                <a:spcPts val="0"/>
              </a:spcBef>
              <a:spcAft>
                <a:spcPts val="0"/>
              </a:spcAft>
              <a:buClr>
                <a:schemeClr val="dk1"/>
              </a:buClr>
              <a:buSzPts val="2800"/>
              <a:buFont typeface="DFKai-SB"/>
              <a:buNone/>
            </a:pPr>
            <a:r>
              <a:rPr lang="en-US" sz="2400" b="1" i="0" u="none" dirty="0">
                <a:solidFill>
                  <a:srgbClr val="1D41D5"/>
                </a:solidFill>
                <a:latin typeface="DFKai-SB"/>
                <a:ea typeface="DFKai-SB"/>
                <a:cs typeface="DFKai-SB"/>
                <a:sym typeface="DFKai-SB"/>
              </a:rPr>
              <a:t>「</a:t>
            </a:r>
            <a:r>
              <a:rPr lang="en-US" sz="2400" b="1" i="0" u="none" dirty="0" err="1">
                <a:solidFill>
                  <a:srgbClr val="1D41D5"/>
                </a:solidFill>
                <a:latin typeface="DFKai-SB"/>
                <a:ea typeface="DFKai-SB"/>
                <a:cs typeface="DFKai-SB"/>
                <a:sym typeface="DFKai-SB"/>
              </a:rPr>
              <a:t>王是法律</a:t>
            </a:r>
            <a:r>
              <a:rPr lang="en-US" sz="2400" b="1" i="0" u="none" dirty="0">
                <a:solidFill>
                  <a:srgbClr val="1D41D5"/>
                </a:solidFill>
                <a:latin typeface="DFKai-SB"/>
                <a:ea typeface="DFKai-SB"/>
                <a:cs typeface="DFKai-SB"/>
                <a:sym typeface="DFKai-SB"/>
              </a:rPr>
              <a:t>」</a:t>
            </a:r>
          </a:p>
          <a:p>
            <a:pPr marL="0" marR="0" lvl="0" indent="0" algn="ctr" rtl="0">
              <a:lnSpc>
                <a:spcPct val="103000"/>
              </a:lnSpc>
              <a:spcBef>
                <a:spcPts val="0"/>
              </a:spcBef>
              <a:spcAft>
                <a:spcPts val="0"/>
              </a:spcAft>
              <a:buClr>
                <a:schemeClr val="dk1"/>
              </a:buClr>
              <a:buSzPts val="2800"/>
              <a:buFont typeface="DFKai-SB"/>
              <a:buNone/>
            </a:pPr>
            <a:r>
              <a:rPr lang="en-US" sz="2400" b="0" i="0" u="none" dirty="0" err="1">
                <a:solidFill>
                  <a:schemeClr val="dk1"/>
                </a:solidFill>
                <a:latin typeface="DFKai-SB"/>
                <a:ea typeface="DFKai-SB"/>
                <a:cs typeface="DFKai-SB"/>
                <a:sym typeface="DFKai-SB"/>
              </a:rPr>
              <a:t>的時代</a:t>
            </a:r>
            <a:r>
              <a:rPr lang="en-US" sz="2400" b="0" i="0" u="none" dirty="0">
                <a:solidFill>
                  <a:schemeClr val="dk1"/>
                </a:solidFill>
                <a:latin typeface="DFKai-SB"/>
                <a:ea typeface="DFKai-SB"/>
                <a:cs typeface="DFKai-SB"/>
                <a:sym typeface="DFKai-SB"/>
              </a:rPr>
              <a:t>……</a:t>
            </a:r>
            <a:endParaRPr sz="2400" b="0" i="0" u="none" dirty="0">
              <a:solidFill>
                <a:schemeClr val="dk1"/>
              </a:solidFill>
              <a:latin typeface="DFKai-SB"/>
              <a:ea typeface="DFKai-SB"/>
              <a:cs typeface="DFKai-SB"/>
              <a:sym typeface="DFKai-SB"/>
            </a:endParaRPr>
          </a:p>
          <a:p>
            <a:pPr marL="0" marR="0" lvl="0" indent="0" algn="l" rtl="0">
              <a:lnSpc>
                <a:spcPct val="93000"/>
              </a:lnSpc>
              <a:spcBef>
                <a:spcPts val="0"/>
              </a:spcBef>
              <a:spcAft>
                <a:spcPts val="0"/>
              </a:spcAft>
              <a:buClr>
                <a:schemeClr val="dk1"/>
              </a:buClr>
              <a:buSzPts val="2800"/>
              <a:buFont typeface="Arial"/>
              <a:buNone/>
            </a:pPr>
            <a:endParaRPr sz="2800" b="0" i="0" u="none" dirty="0">
              <a:solidFill>
                <a:schemeClr val="dk1"/>
              </a:solidFill>
              <a:latin typeface="DFKai-SB"/>
              <a:ea typeface="DFKai-SB"/>
              <a:cs typeface="DFKai-SB"/>
              <a:sym typeface="DFKai-SB"/>
            </a:endParaRPr>
          </a:p>
        </p:txBody>
      </p:sp>
      <p:sp>
        <p:nvSpPr>
          <p:cNvPr id="487" name="Google Shape;487;p31"/>
          <p:cNvSpPr/>
          <p:nvPr/>
        </p:nvSpPr>
        <p:spPr>
          <a:xfrm>
            <a:off x="3039745" y="1296139"/>
            <a:ext cx="2420022" cy="1740023"/>
          </a:xfrm>
          <a:prstGeom prst="wedgeRoundRectCallout">
            <a:avLst>
              <a:gd name="adj1" fmla="val -21667"/>
              <a:gd name="adj2" fmla="val 89001"/>
              <a:gd name="adj3" fmla="val 16667"/>
            </a:avLst>
          </a:prstGeom>
          <a:solidFill>
            <a:srgbClr val="DCE6F2"/>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lnSpc>
                <a:spcPct val="112000"/>
              </a:lnSpc>
              <a:spcBef>
                <a:spcPts val="0"/>
              </a:spcBef>
              <a:spcAft>
                <a:spcPts val="0"/>
              </a:spcAft>
              <a:buClr>
                <a:schemeClr val="dk1"/>
              </a:buClr>
              <a:buSzPts val="2800"/>
              <a:buFont typeface="DFKai-SB"/>
              <a:buNone/>
            </a:pPr>
            <a:r>
              <a:rPr lang="en-US" sz="2400" b="0" i="0" u="none" dirty="0" err="1">
                <a:solidFill>
                  <a:schemeClr val="dk1"/>
                </a:solidFill>
                <a:latin typeface="DFKai-SB"/>
                <a:ea typeface="DFKai-SB"/>
                <a:cs typeface="DFKai-SB"/>
                <a:sym typeface="DFKai-SB"/>
              </a:rPr>
              <a:t>如今是</a:t>
            </a:r>
            <a:endParaRPr sz="2400" b="0" i="0" u="none" dirty="0">
              <a:solidFill>
                <a:schemeClr val="dk1"/>
              </a:solidFill>
              <a:latin typeface="DFKai-SB"/>
              <a:ea typeface="DFKai-SB"/>
              <a:cs typeface="DFKai-SB"/>
              <a:sym typeface="DFKai-SB"/>
            </a:endParaRPr>
          </a:p>
          <a:p>
            <a:pPr marL="0" marR="0" lvl="0" indent="0" algn="ctr" rtl="0">
              <a:lnSpc>
                <a:spcPct val="112000"/>
              </a:lnSpc>
              <a:spcBef>
                <a:spcPts val="0"/>
              </a:spcBef>
              <a:spcAft>
                <a:spcPts val="0"/>
              </a:spcAft>
              <a:buClr>
                <a:srgbClr val="1D41D5"/>
              </a:buClr>
              <a:buSzPts val="2800"/>
              <a:buFont typeface="DFKai-SB"/>
              <a:buNone/>
            </a:pPr>
            <a:r>
              <a:rPr lang="en-US" sz="2400" b="1" i="0" u="none" dirty="0">
                <a:solidFill>
                  <a:srgbClr val="1D41D5"/>
                </a:solidFill>
                <a:latin typeface="DFKai-SB"/>
                <a:ea typeface="DFKai-SB"/>
                <a:cs typeface="DFKai-SB"/>
                <a:sym typeface="DFKai-SB"/>
              </a:rPr>
              <a:t>「</a:t>
            </a:r>
            <a:r>
              <a:rPr lang="en-US" sz="2400" b="1" i="0" u="none" dirty="0" err="1">
                <a:solidFill>
                  <a:srgbClr val="1D41D5"/>
                </a:solidFill>
                <a:latin typeface="DFKai-SB"/>
                <a:ea typeface="DFKai-SB"/>
                <a:cs typeface="DFKai-SB"/>
                <a:sym typeface="DFKai-SB"/>
              </a:rPr>
              <a:t>法律是王」</a:t>
            </a:r>
            <a:r>
              <a:rPr lang="en-US" sz="2400" b="0" i="0" u="none" dirty="0" err="1">
                <a:solidFill>
                  <a:schemeClr val="dk1"/>
                </a:solidFill>
                <a:latin typeface="DFKai-SB"/>
                <a:ea typeface="DFKai-SB"/>
                <a:cs typeface="DFKai-SB"/>
                <a:sym typeface="DFKai-SB"/>
              </a:rPr>
              <a:t>的時代</a:t>
            </a:r>
            <a:r>
              <a:rPr lang="en-US" sz="2400" b="0" i="0" u="none" dirty="0">
                <a:solidFill>
                  <a:schemeClr val="dk1"/>
                </a:solidFill>
                <a:latin typeface="DFKai-SB"/>
                <a:ea typeface="DFKai-SB"/>
                <a:cs typeface="DFKai-SB"/>
                <a:sym typeface="DFKai-SB"/>
              </a:rPr>
              <a:t>……</a:t>
            </a:r>
            <a:endParaRPr sz="2400" b="0" i="0" u="none" dirty="0">
              <a:solidFill>
                <a:schemeClr val="dk1"/>
              </a:solidFill>
              <a:latin typeface="DFKai-SB"/>
              <a:ea typeface="DFKai-SB"/>
              <a:cs typeface="DFKai-SB"/>
              <a:sym typeface="DFKai-SB"/>
            </a:endParaRPr>
          </a:p>
          <a:p>
            <a:pPr marL="0" marR="0" lvl="0" indent="0" algn="l" rtl="0">
              <a:lnSpc>
                <a:spcPct val="82000"/>
              </a:lnSpc>
              <a:spcBef>
                <a:spcPts val="0"/>
              </a:spcBef>
              <a:spcAft>
                <a:spcPts val="0"/>
              </a:spcAft>
              <a:buClr>
                <a:schemeClr val="dk1"/>
              </a:buClr>
              <a:buSzPts val="2800"/>
              <a:buFont typeface="Arial"/>
              <a:buNone/>
            </a:pPr>
            <a:endParaRPr sz="2800" b="0" i="0" u="none" dirty="0">
              <a:solidFill>
                <a:schemeClr val="dk1"/>
              </a:solidFill>
              <a:latin typeface="DFKai-SB"/>
              <a:ea typeface="DFKai-SB"/>
              <a:cs typeface="DFKai-SB"/>
              <a:sym typeface="DFKai-SB"/>
            </a:endParaRPr>
          </a:p>
        </p:txBody>
      </p:sp>
      <p:sp>
        <p:nvSpPr>
          <p:cNvPr id="488" name="Google Shape;488;p31"/>
          <p:cNvSpPr/>
          <p:nvPr/>
        </p:nvSpPr>
        <p:spPr>
          <a:xfrm>
            <a:off x="5617882" y="1438183"/>
            <a:ext cx="3370580" cy="1597978"/>
          </a:xfrm>
          <a:prstGeom prst="wedgeRoundRectCallout">
            <a:avLst>
              <a:gd name="adj1" fmla="val -11473"/>
              <a:gd name="adj2" fmla="val 93368"/>
              <a:gd name="adj3" fmla="val 16667"/>
            </a:avLst>
          </a:prstGeom>
          <a:solidFill>
            <a:srgbClr val="E6E0EC"/>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ctr" rtl="0">
              <a:lnSpc>
                <a:spcPct val="103000"/>
              </a:lnSpc>
              <a:spcBef>
                <a:spcPts val="0"/>
              </a:spcBef>
              <a:spcAft>
                <a:spcPts val="0"/>
              </a:spcAft>
              <a:buClr>
                <a:schemeClr val="dk1"/>
              </a:buClr>
              <a:buSzPts val="2800"/>
              <a:buFont typeface="DFKai-SB"/>
              <a:buNone/>
            </a:pPr>
            <a:r>
              <a:rPr lang="en-US" sz="2400" b="0" i="0" u="none" dirty="0" err="1">
                <a:solidFill>
                  <a:schemeClr val="dk1"/>
                </a:solidFill>
                <a:latin typeface="DFKai-SB"/>
                <a:ea typeface="DFKai-SB"/>
                <a:cs typeface="DFKai-SB"/>
                <a:sym typeface="DFKai-SB"/>
              </a:rPr>
              <a:t>千萬不要變成了</a:t>
            </a:r>
            <a:endParaRPr sz="2400" b="0" i="0" u="none" dirty="0">
              <a:solidFill>
                <a:schemeClr val="dk1"/>
              </a:solidFill>
              <a:latin typeface="DFKai-SB"/>
              <a:ea typeface="DFKai-SB"/>
              <a:cs typeface="DFKai-SB"/>
              <a:sym typeface="DFKai-SB"/>
            </a:endParaRPr>
          </a:p>
          <a:p>
            <a:pPr marL="0" marR="0" lvl="0" indent="0" algn="ctr" rtl="0">
              <a:lnSpc>
                <a:spcPct val="103000"/>
              </a:lnSpc>
              <a:spcBef>
                <a:spcPts val="0"/>
              </a:spcBef>
              <a:spcAft>
                <a:spcPts val="0"/>
              </a:spcAft>
              <a:buClr>
                <a:srgbClr val="1D41D5"/>
              </a:buClr>
              <a:buSzPts val="2800"/>
              <a:buFont typeface="DFKai-SB"/>
              <a:buNone/>
            </a:pPr>
            <a:r>
              <a:rPr lang="en-US" sz="2400" b="1" i="0" u="none" dirty="0">
                <a:solidFill>
                  <a:srgbClr val="1D41D5"/>
                </a:solidFill>
                <a:latin typeface="DFKai-SB"/>
                <a:ea typeface="DFKai-SB"/>
                <a:cs typeface="DFKai-SB"/>
                <a:sym typeface="DFKai-SB"/>
              </a:rPr>
              <a:t>「</a:t>
            </a:r>
            <a:r>
              <a:rPr lang="en-US" sz="2400" b="1" i="0" u="none" dirty="0" err="1">
                <a:solidFill>
                  <a:srgbClr val="1D41D5"/>
                </a:solidFill>
                <a:latin typeface="DFKai-SB"/>
                <a:ea typeface="DFKai-SB"/>
                <a:cs typeface="DFKai-SB"/>
                <a:sym typeface="DFKai-SB"/>
              </a:rPr>
              <a:t>人人是王</a:t>
            </a:r>
            <a:r>
              <a:rPr lang="en-US" sz="2400" b="1" i="0" u="none" dirty="0">
                <a:solidFill>
                  <a:srgbClr val="1D41D5"/>
                </a:solidFill>
                <a:latin typeface="DFKai-SB"/>
                <a:ea typeface="DFKai-SB"/>
                <a:cs typeface="DFKai-SB"/>
                <a:sym typeface="DFKai-SB"/>
              </a:rPr>
              <a:t>」</a:t>
            </a:r>
            <a:r>
              <a:rPr lang="en-US" sz="2400" b="0" i="0" u="none" dirty="0">
                <a:solidFill>
                  <a:schemeClr val="dk1"/>
                </a:solidFill>
                <a:latin typeface="DFKai-SB"/>
                <a:ea typeface="DFKai-SB"/>
                <a:cs typeface="DFKai-SB"/>
                <a:sym typeface="DFKai-SB"/>
              </a:rPr>
              <a:t>，</a:t>
            </a:r>
            <a:endParaRPr sz="2400" b="0" i="0" u="none" dirty="0">
              <a:solidFill>
                <a:schemeClr val="dk1"/>
              </a:solidFill>
              <a:latin typeface="DFKai-SB"/>
              <a:ea typeface="DFKai-SB"/>
              <a:cs typeface="DFKai-SB"/>
              <a:sym typeface="DFKai-SB"/>
            </a:endParaRPr>
          </a:p>
          <a:p>
            <a:pPr marL="0" marR="0" lvl="0" indent="0" algn="ctr" rtl="0">
              <a:lnSpc>
                <a:spcPct val="103000"/>
              </a:lnSpc>
              <a:spcBef>
                <a:spcPts val="0"/>
              </a:spcBef>
              <a:spcAft>
                <a:spcPts val="0"/>
              </a:spcAft>
              <a:buClr>
                <a:schemeClr val="dk1"/>
              </a:buClr>
              <a:buSzPts val="2800"/>
              <a:buFont typeface="DFKai-SB"/>
              <a:buNone/>
            </a:pPr>
            <a:r>
              <a:rPr lang="en-US" sz="2400" b="0" i="0" u="none" dirty="0" err="1">
                <a:solidFill>
                  <a:schemeClr val="dk1"/>
                </a:solidFill>
                <a:latin typeface="DFKai-SB"/>
                <a:ea typeface="DFKai-SB"/>
                <a:cs typeface="DFKai-SB"/>
                <a:sym typeface="DFKai-SB"/>
              </a:rPr>
              <a:t>倒退回蠻荒時代</a:t>
            </a:r>
            <a:r>
              <a:rPr lang="en-US" sz="2400" b="0" i="0" u="none" dirty="0">
                <a:solidFill>
                  <a:schemeClr val="dk1"/>
                </a:solidFill>
                <a:latin typeface="DFKai-SB"/>
                <a:ea typeface="DFKai-SB"/>
                <a:cs typeface="DFKai-SB"/>
                <a:sym typeface="DFKai-SB"/>
              </a:rPr>
              <a:t>﹗</a:t>
            </a:r>
            <a:endParaRPr sz="2400" b="0" i="0" u="none" dirty="0">
              <a:solidFill>
                <a:schemeClr val="dk1"/>
              </a:solidFill>
              <a:sym typeface="Arial"/>
            </a:endParaRPr>
          </a:p>
          <a:p>
            <a:pPr marL="0" marR="0" lvl="0" indent="0" algn="l" rtl="0">
              <a:lnSpc>
                <a:spcPct val="93000"/>
              </a:lnSpc>
              <a:spcBef>
                <a:spcPts val="0"/>
              </a:spcBef>
              <a:spcAft>
                <a:spcPts val="0"/>
              </a:spcAft>
              <a:buClr>
                <a:schemeClr val="dk1"/>
              </a:buClr>
              <a:buSzPts val="1800"/>
              <a:buFont typeface="Arial"/>
              <a:buNone/>
            </a:pPr>
            <a:endParaRPr sz="1800" b="0" i="0" u="none" dirty="0">
              <a:solidFill>
                <a:schemeClr val="dk1"/>
              </a:solidFill>
              <a:latin typeface="Arial"/>
              <a:ea typeface="Arial"/>
              <a:cs typeface="Arial"/>
              <a:sym typeface="Arial"/>
            </a:endParaRPr>
          </a:p>
        </p:txBody>
      </p:sp>
      <p:pic>
        <p:nvPicPr>
          <p:cNvPr id="489" name="Google Shape;489;p31" descr="9-004.gif"/>
          <p:cNvPicPr preferRelativeResize="0"/>
          <p:nvPr/>
        </p:nvPicPr>
        <p:blipFill rotWithShape="1">
          <a:blip r:embed="rId3">
            <a:alphaModFix/>
          </a:blip>
          <a:srcRect/>
          <a:stretch/>
        </p:blipFill>
        <p:spPr>
          <a:xfrm>
            <a:off x="341630" y="3446780"/>
            <a:ext cx="1177290" cy="2535555"/>
          </a:xfrm>
          <a:prstGeom prst="rect">
            <a:avLst/>
          </a:prstGeom>
          <a:noFill/>
          <a:ln>
            <a:noFill/>
          </a:ln>
        </p:spPr>
      </p:pic>
      <p:pic>
        <p:nvPicPr>
          <p:cNvPr id="490" name="Google Shape;490;p31" descr="9-003.gif"/>
          <p:cNvPicPr preferRelativeResize="0"/>
          <p:nvPr/>
        </p:nvPicPr>
        <p:blipFill rotWithShape="1">
          <a:blip r:embed="rId4">
            <a:alphaModFix/>
          </a:blip>
          <a:srcRect/>
          <a:stretch/>
        </p:blipFill>
        <p:spPr>
          <a:xfrm flipH="1">
            <a:off x="3142696" y="3561872"/>
            <a:ext cx="1656080" cy="2536190"/>
          </a:xfrm>
          <a:prstGeom prst="rect">
            <a:avLst/>
          </a:prstGeom>
          <a:noFill/>
          <a:ln>
            <a:noFill/>
          </a:ln>
        </p:spPr>
      </p:pic>
      <p:pic>
        <p:nvPicPr>
          <p:cNvPr id="491" name="Google Shape;491;p31" descr="9-003.gif"/>
          <p:cNvPicPr preferRelativeResize="0"/>
          <p:nvPr/>
        </p:nvPicPr>
        <p:blipFill rotWithShape="1">
          <a:blip r:embed="rId4">
            <a:alphaModFix/>
          </a:blip>
          <a:srcRect/>
          <a:stretch/>
        </p:blipFill>
        <p:spPr>
          <a:xfrm flipH="1">
            <a:off x="6643309" y="3446145"/>
            <a:ext cx="1656080" cy="2411730"/>
          </a:xfrm>
          <a:prstGeom prst="rect">
            <a:avLst/>
          </a:prstGeom>
          <a:noFill/>
          <a:ln>
            <a:noFill/>
          </a:ln>
        </p:spPr>
      </p:pic>
      <p:sp>
        <p:nvSpPr>
          <p:cNvPr id="8" name="文字方塊 7">
            <a:extLst>
              <a:ext uri="{FF2B5EF4-FFF2-40B4-BE49-F238E27FC236}">
                <a16:creationId xmlns:a16="http://schemas.microsoft.com/office/drawing/2014/main" id="{C7DA74CB-8644-4930-B313-A977E972BF56}"/>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31</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89"/>
                                        </p:tgtEl>
                                        <p:attrNameLst>
                                          <p:attrName>style.visibility</p:attrName>
                                        </p:attrNameLst>
                                      </p:cBhvr>
                                      <p:to>
                                        <p:strVal val="visible"/>
                                      </p:to>
                                    </p:set>
                                    <p:animEffect transition="in" filter="fade">
                                      <p:cBhvr>
                                        <p:cTn id="7" dur="500"/>
                                        <p:tgtEl>
                                          <p:spTgt spid="48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86"/>
                                        </p:tgtEl>
                                        <p:attrNameLst>
                                          <p:attrName>style.visibility</p:attrName>
                                        </p:attrNameLst>
                                      </p:cBhvr>
                                      <p:to>
                                        <p:strVal val="visible"/>
                                      </p:to>
                                    </p:set>
                                    <p:animEffect transition="in" filter="fade">
                                      <p:cBhvr>
                                        <p:cTn id="11" dur="500"/>
                                        <p:tgtEl>
                                          <p:spTgt spid="48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490"/>
                                        </p:tgtEl>
                                        <p:attrNameLst>
                                          <p:attrName>style.visibility</p:attrName>
                                        </p:attrNameLst>
                                      </p:cBhvr>
                                      <p:to>
                                        <p:strVal val="visible"/>
                                      </p:to>
                                    </p:set>
                                    <p:animEffect transition="in" filter="fade">
                                      <p:cBhvr>
                                        <p:cTn id="16" dur="500"/>
                                        <p:tgtEl>
                                          <p:spTgt spid="490"/>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487"/>
                                        </p:tgtEl>
                                        <p:attrNameLst>
                                          <p:attrName>style.visibility</p:attrName>
                                        </p:attrNameLst>
                                      </p:cBhvr>
                                      <p:to>
                                        <p:strVal val="visible"/>
                                      </p:to>
                                    </p:set>
                                    <p:animEffect transition="in" filter="fade">
                                      <p:cBhvr>
                                        <p:cTn id="20" dur="500"/>
                                        <p:tgtEl>
                                          <p:spTgt spid="487"/>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91"/>
                                        </p:tgtEl>
                                        <p:attrNameLst>
                                          <p:attrName>style.visibility</p:attrName>
                                        </p:attrNameLst>
                                      </p:cBhvr>
                                      <p:to>
                                        <p:strVal val="visible"/>
                                      </p:to>
                                    </p:set>
                                    <p:animEffect transition="in" filter="fade">
                                      <p:cBhvr>
                                        <p:cTn id="25" dur="500"/>
                                        <p:tgtEl>
                                          <p:spTgt spid="491"/>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488"/>
                                        </p:tgtEl>
                                        <p:attrNameLst>
                                          <p:attrName>style.visibility</p:attrName>
                                        </p:attrNameLst>
                                      </p:cBhvr>
                                      <p:to>
                                        <p:strVal val="visible"/>
                                      </p:to>
                                    </p:set>
                                    <p:animEffect transition="in" filter="fade">
                                      <p:cBhvr>
                                        <p:cTn id="29" dur="500"/>
                                        <p:tgtEl>
                                          <p:spTgt spid="4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sp>
        <p:nvSpPr>
          <p:cNvPr id="496" name="Google Shape;496;p32"/>
          <p:cNvSpPr/>
          <p:nvPr/>
        </p:nvSpPr>
        <p:spPr>
          <a:xfrm>
            <a:off x="457200" y="974090"/>
            <a:ext cx="8132445" cy="5215695"/>
          </a:xfrm>
          <a:prstGeom prst="rect">
            <a:avLst/>
          </a:prstGeom>
          <a:gradFill>
            <a:gsLst>
              <a:gs pos="0">
                <a:srgbClr val="FABF8F"/>
              </a:gs>
              <a:gs pos="50000">
                <a:srgbClr val="FDE9D9"/>
              </a:gs>
              <a:gs pos="100000">
                <a:srgbClr val="FABF8F"/>
              </a:gs>
            </a:gsLst>
            <a:lin ang="18900000" scaled="0"/>
          </a:gradFill>
          <a:ln w="12700" cap="flat" cmpd="sng">
            <a:solidFill>
              <a:srgbClr val="FABF8F"/>
            </a:solidFill>
            <a:prstDash val="solid"/>
            <a:miter lim="8000"/>
            <a:headEnd type="none" w="sm" len="sm"/>
            <a:tailEnd type="none" w="sm" len="sm"/>
          </a:ln>
          <a:effectLst>
            <a:outerShdw dist="28398" dir="3806096" algn="ctr" rotWithShape="0">
              <a:srgbClr val="974706">
                <a:alpha val="4980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pic>
        <p:nvPicPr>
          <p:cNvPr id="497" name="Google Shape;497;p32" descr="總結_logo"/>
          <p:cNvPicPr preferRelativeResize="0"/>
          <p:nvPr/>
        </p:nvPicPr>
        <p:blipFill rotWithShape="1">
          <a:blip r:embed="rId3">
            <a:alphaModFix/>
          </a:blip>
          <a:srcRect/>
          <a:stretch/>
        </p:blipFill>
        <p:spPr>
          <a:xfrm>
            <a:off x="360045" y="213063"/>
            <a:ext cx="1424367" cy="1920025"/>
          </a:xfrm>
          <a:prstGeom prst="rect">
            <a:avLst/>
          </a:prstGeom>
          <a:noFill/>
          <a:ln>
            <a:noFill/>
          </a:ln>
        </p:spPr>
      </p:pic>
      <p:sp>
        <p:nvSpPr>
          <p:cNvPr id="498" name="Google Shape;498;p3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130714"/>
              </a:lnSpc>
              <a:spcBef>
                <a:spcPts val="0"/>
              </a:spcBef>
              <a:spcAft>
                <a:spcPts val="0"/>
              </a:spcAft>
              <a:buClr>
                <a:schemeClr val="dk1"/>
              </a:buClr>
              <a:buSzPts val="2800"/>
              <a:buNone/>
            </a:pPr>
            <a:r>
              <a:rPr lang="en-US" sz="2800" dirty="0">
                <a:latin typeface="DFKai-SB"/>
                <a:ea typeface="DFKai-SB"/>
                <a:cs typeface="DFKai-SB"/>
                <a:sym typeface="DFKai-SB"/>
              </a:rPr>
              <a:t>            《基本法》是一部人寫的法典，始終會有未盡善之處與未能預見的情景。因此之故，它的第八章就集中處理「本法的解釋與修改」的規定。這些規定不但釐清了解釋與修改《基本法》的權責與步驟，亦充分體現了「一國兩制」與五十年不變等國家對香港的基本方針政策，和為香港未來發展奠定了穩定的基礎。</a:t>
            </a:r>
            <a:endParaRPr sz="2800" dirty="0">
              <a:latin typeface="DFKai-SB"/>
              <a:ea typeface="DFKai-SB"/>
              <a:cs typeface="DFKai-SB"/>
              <a:sym typeface="DFKai-SB"/>
            </a:endParaRPr>
          </a:p>
        </p:txBody>
      </p:sp>
      <p:sp>
        <p:nvSpPr>
          <p:cNvPr id="5" name="文字方塊 4">
            <a:extLst>
              <a:ext uri="{FF2B5EF4-FFF2-40B4-BE49-F238E27FC236}">
                <a16:creationId xmlns:a16="http://schemas.microsoft.com/office/drawing/2014/main" id="{3DD26FF5-3DB2-469B-8FF0-F30938D1E421}"/>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32</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8">
                                            <p:txEl>
                                              <p:pRg st="0" end="0"/>
                                            </p:txEl>
                                          </p:spTgt>
                                        </p:tgtEl>
                                        <p:attrNameLst>
                                          <p:attrName>style.visibility</p:attrName>
                                        </p:attrNameLst>
                                      </p:cBhvr>
                                      <p:to>
                                        <p:strVal val="visible"/>
                                      </p:to>
                                    </p:set>
                                    <p:animEffect transition="in" filter="fade">
                                      <p:cBhvr>
                                        <p:cTn id="7" dur="500"/>
                                        <p:tgtEl>
                                          <p:spTgt spid="49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sp>
        <p:nvSpPr>
          <p:cNvPr id="503" name="Google Shape;503;p33"/>
          <p:cNvSpPr/>
          <p:nvPr/>
        </p:nvSpPr>
        <p:spPr>
          <a:xfrm>
            <a:off x="457200" y="982968"/>
            <a:ext cx="8132445" cy="5769610"/>
          </a:xfrm>
          <a:prstGeom prst="rect">
            <a:avLst/>
          </a:prstGeom>
          <a:gradFill>
            <a:gsLst>
              <a:gs pos="0">
                <a:srgbClr val="FABF8F"/>
              </a:gs>
              <a:gs pos="50000">
                <a:srgbClr val="FDE9D9"/>
              </a:gs>
              <a:gs pos="100000">
                <a:srgbClr val="FABF8F"/>
              </a:gs>
            </a:gsLst>
            <a:lin ang="18900000" scaled="0"/>
          </a:gradFill>
          <a:ln w="12700" cap="flat" cmpd="sng">
            <a:solidFill>
              <a:srgbClr val="FABF8F"/>
            </a:solidFill>
            <a:prstDash val="solid"/>
            <a:miter lim="8000"/>
            <a:headEnd type="none" w="sm" len="sm"/>
            <a:tailEnd type="none" w="sm" len="sm"/>
          </a:ln>
          <a:effectLst>
            <a:outerShdw dist="28398" dir="3806096" algn="ctr" rotWithShape="0">
              <a:srgbClr val="974706">
                <a:alpha val="4980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pic>
        <p:nvPicPr>
          <p:cNvPr id="504" name="Google Shape;504;p33" descr="總結_logo"/>
          <p:cNvPicPr preferRelativeResize="0"/>
          <p:nvPr/>
        </p:nvPicPr>
        <p:blipFill rotWithShape="1">
          <a:blip r:embed="rId3">
            <a:alphaModFix/>
          </a:blip>
          <a:srcRect/>
          <a:stretch/>
        </p:blipFill>
        <p:spPr>
          <a:xfrm>
            <a:off x="457200" y="204187"/>
            <a:ext cx="1288064" cy="1929697"/>
          </a:xfrm>
          <a:prstGeom prst="rect">
            <a:avLst/>
          </a:prstGeom>
          <a:noFill/>
          <a:ln>
            <a:noFill/>
          </a:ln>
        </p:spPr>
      </p:pic>
      <p:sp>
        <p:nvSpPr>
          <p:cNvPr id="505" name="Google Shape;505;p33"/>
          <p:cNvSpPr txBox="1">
            <a:spLocks noGrp="1"/>
          </p:cNvSpPr>
          <p:nvPr>
            <p:ph type="body" idx="1"/>
          </p:nvPr>
        </p:nvSpPr>
        <p:spPr>
          <a:xfrm>
            <a:off x="457200" y="1600200"/>
            <a:ext cx="8229600" cy="5053613"/>
          </a:xfrm>
          <a:prstGeom prst="rect">
            <a:avLst/>
          </a:prstGeom>
          <a:noFill/>
          <a:ln>
            <a:noFill/>
          </a:ln>
        </p:spPr>
        <p:txBody>
          <a:bodyPr spcFirstLastPara="1" wrap="square" lIns="91425" tIns="45700" rIns="91425" bIns="45700" anchor="t" anchorCtr="0">
            <a:noAutofit/>
          </a:bodyPr>
          <a:lstStyle/>
          <a:p>
            <a:pPr marL="0" lvl="0" indent="0" algn="l" rtl="0">
              <a:lnSpc>
                <a:spcPct val="130714"/>
              </a:lnSpc>
              <a:spcBef>
                <a:spcPts val="0"/>
              </a:spcBef>
              <a:spcAft>
                <a:spcPts val="0"/>
              </a:spcAft>
              <a:buClr>
                <a:schemeClr val="dk1"/>
              </a:buClr>
              <a:buSzPts val="2800"/>
              <a:buNone/>
            </a:pPr>
            <a:r>
              <a:rPr lang="en-US" sz="2800" dirty="0">
                <a:latin typeface="DFKai-SB"/>
                <a:ea typeface="DFKai-SB"/>
                <a:cs typeface="DFKai-SB"/>
                <a:sym typeface="DFKai-SB"/>
              </a:rPr>
              <a:t>          （</a:t>
            </a:r>
            <a:r>
              <a:rPr lang="en-US" sz="2800" dirty="0" err="1">
                <a:latin typeface="DFKai-SB"/>
                <a:ea typeface="DFKai-SB"/>
                <a:cs typeface="DFKai-SB"/>
                <a:sym typeface="DFKai-SB"/>
              </a:rPr>
              <a:t>續）除非是絕對的真理，沒有法律能適用於所有年代和所有人。要修改《基本法</a:t>
            </a:r>
            <a:r>
              <a:rPr lang="en-US" sz="2800" dirty="0">
                <a:latin typeface="DFKai-SB"/>
                <a:ea typeface="DFKai-SB"/>
                <a:cs typeface="DFKai-SB"/>
                <a:sym typeface="DFKai-SB"/>
              </a:rPr>
              <a:t>》，</a:t>
            </a:r>
            <a:r>
              <a:rPr lang="en-US" sz="2800" dirty="0" err="1">
                <a:latin typeface="DFKai-SB"/>
                <a:ea typeface="DFKai-SB"/>
                <a:cs typeface="DFKai-SB"/>
                <a:sym typeface="DFKai-SB"/>
              </a:rPr>
              <a:t>必須要得絕大多數市民的認可，理論上應比通過一般重要事項更為嚴格</a:t>
            </a:r>
            <a:r>
              <a:rPr lang="en-US" sz="2800" dirty="0">
                <a:latin typeface="DFKai-SB"/>
                <a:ea typeface="DFKai-SB"/>
                <a:cs typeface="DFKai-SB"/>
                <a:sym typeface="DFKai-SB"/>
              </a:rPr>
              <a:t>。《</a:t>
            </a:r>
            <a:r>
              <a:rPr lang="en-US" sz="2800" dirty="0" err="1">
                <a:latin typeface="DFKai-SB"/>
                <a:ea typeface="DFKai-SB"/>
                <a:cs typeface="DFKai-SB"/>
                <a:sym typeface="DFKai-SB"/>
              </a:rPr>
              <a:t>基本法》規定若香港要提出修改《基本法</a:t>
            </a:r>
            <a:r>
              <a:rPr lang="en-US" sz="2800" dirty="0">
                <a:latin typeface="DFKai-SB"/>
                <a:ea typeface="DFKai-SB"/>
                <a:cs typeface="DFKai-SB"/>
                <a:sym typeface="DFKai-SB"/>
              </a:rPr>
              <a:t>》，必須要先經香港的全國人大代表三分之二多數和香港立法會全體議員三分之二多數同意，就是要確保這修改的提案確實得到絕大多數市民的支持。若以為這途徑門檻太高，妄圖另闢蹊徑，易使香港受損。</a:t>
            </a:r>
            <a:endParaRPr sz="2800" dirty="0">
              <a:latin typeface="DFKai-SB"/>
              <a:ea typeface="DFKai-SB"/>
              <a:cs typeface="DFKai-SB"/>
              <a:sym typeface="DFKai-SB"/>
            </a:endParaRPr>
          </a:p>
        </p:txBody>
      </p:sp>
      <p:sp>
        <p:nvSpPr>
          <p:cNvPr id="5" name="文字方塊 4">
            <a:extLst>
              <a:ext uri="{FF2B5EF4-FFF2-40B4-BE49-F238E27FC236}">
                <a16:creationId xmlns:a16="http://schemas.microsoft.com/office/drawing/2014/main" id="{878BDF49-13A1-461A-AA65-EFE5C6064622}"/>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33</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05">
                                            <p:txEl>
                                              <p:pRg st="0" end="0"/>
                                            </p:txEl>
                                          </p:spTgt>
                                        </p:tgtEl>
                                        <p:attrNameLst>
                                          <p:attrName>style.visibility</p:attrName>
                                        </p:attrNameLst>
                                      </p:cBhvr>
                                      <p:to>
                                        <p:strVal val="visible"/>
                                      </p:to>
                                    </p:set>
                                    <p:animEffect transition="in" filter="fade">
                                      <p:cBhvr>
                                        <p:cTn id="7" dur="500"/>
                                        <p:tgtEl>
                                          <p:spTgt spid="50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Google Shape;510;p34"/>
          <p:cNvSpPr/>
          <p:nvPr/>
        </p:nvSpPr>
        <p:spPr>
          <a:xfrm>
            <a:off x="457200" y="974090"/>
            <a:ext cx="8132445" cy="5152073"/>
          </a:xfrm>
          <a:prstGeom prst="rect">
            <a:avLst/>
          </a:prstGeom>
          <a:gradFill>
            <a:gsLst>
              <a:gs pos="0">
                <a:srgbClr val="FABF8F"/>
              </a:gs>
              <a:gs pos="50000">
                <a:srgbClr val="FDE9D9"/>
              </a:gs>
              <a:gs pos="100000">
                <a:srgbClr val="FABF8F"/>
              </a:gs>
            </a:gsLst>
            <a:lin ang="18900000" scaled="0"/>
          </a:gradFill>
          <a:ln w="12700" cap="flat" cmpd="sng">
            <a:solidFill>
              <a:srgbClr val="FABF8F"/>
            </a:solidFill>
            <a:prstDash val="solid"/>
            <a:miter lim="8000"/>
            <a:headEnd type="none" w="sm" len="sm"/>
            <a:tailEnd type="none" w="sm" len="sm"/>
          </a:ln>
          <a:effectLst>
            <a:outerShdw dist="28398" dir="3806096" algn="ctr" rotWithShape="0">
              <a:srgbClr val="974706">
                <a:alpha val="49803"/>
              </a:srgbClr>
            </a:outerShdw>
          </a:effectLst>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pic>
        <p:nvPicPr>
          <p:cNvPr id="511" name="Google Shape;511;p34" descr="總結_logo"/>
          <p:cNvPicPr preferRelativeResize="0"/>
          <p:nvPr/>
        </p:nvPicPr>
        <p:blipFill rotWithShape="1">
          <a:blip r:embed="rId3">
            <a:alphaModFix/>
          </a:blip>
          <a:srcRect/>
          <a:stretch/>
        </p:blipFill>
        <p:spPr>
          <a:xfrm>
            <a:off x="457200" y="213063"/>
            <a:ext cx="1282700" cy="1894187"/>
          </a:xfrm>
          <a:prstGeom prst="rect">
            <a:avLst/>
          </a:prstGeom>
          <a:noFill/>
          <a:ln>
            <a:noFill/>
          </a:ln>
        </p:spPr>
      </p:pic>
      <p:sp>
        <p:nvSpPr>
          <p:cNvPr id="512" name="Google Shape;512;p34"/>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Autofit/>
          </a:bodyPr>
          <a:lstStyle/>
          <a:p>
            <a:pPr marL="0" lvl="0" indent="0" algn="l" rtl="0">
              <a:lnSpc>
                <a:spcPct val="130714"/>
              </a:lnSpc>
              <a:spcBef>
                <a:spcPts val="0"/>
              </a:spcBef>
              <a:spcAft>
                <a:spcPts val="0"/>
              </a:spcAft>
              <a:buClr>
                <a:schemeClr val="dk1"/>
              </a:buClr>
              <a:buSzPts val="2800"/>
              <a:buNone/>
            </a:pPr>
            <a:r>
              <a:rPr lang="en-US" sz="2800" dirty="0">
                <a:latin typeface="DFKai-SB"/>
                <a:ea typeface="DFKai-SB"/>
                <a:cs typeface="DFKai-SB"/>
                <a:sym typeface="DFKai-SB"/>
              </a:rPr>
              <a:t>          （續）《基本法》不會是盡善盡美，其條文也非絕對公義，雖然法律可以是達至公義的工具，我們可以致力予以修正以求公義彰顯，但法律也是王，在未變更前，我們仍有服從與效忠的義務。守法也是義，若心中理想確是「大義」，</a:t>
            </a:r>
            <a:r>
              <a:rPr lang="en-US" sz="2800" dirty="0" err="1">
                <a:latin typeface="DFKai-SB"/>
                <a:ea typeface="DFKai-SB"/>
                <a:cs typeface="DFKai-SB"/>
                <a:sym typeface="DFKai-SB"/>
              </a:rPr>
              <a:t>就當會是眾望所歸，按《基本法》規定的步驟去實踐，也不會是太難的事</a:t>
            </a:r>
            <a:r>
              <a:rPr lang="en-US" sz="2800" dirty="0">
                <a:latin typeface="DFKai-SB"/>
                <a:ea typeface="DFKai-SB"/>
                <a:cs typeface="DFKai-SB"/>
                <a:sym typeface="DFKai-SB"/>
              </a:rPr>
              <a:t>。</a:t>
            </a:r>
            <a:endParaRPr sz="2800" dirty="0">
              <a:latin typeface="DFKai-SB"/>
              <a:ea typeface="DFKai-SB"/>
              <a:cs typeface="DFKai-SB"/>
              <a:sym typeface="DFKai-SB"/>
            </a:endParaRPr>
          </a:p>
        </p:txBody>
      </p:sp>
      <p:sp>
        <p:nvSpPr>
          <p:cNvPr id="5" name="文字方塊 4">
            <a:extLst>
              <a:ext uri="{FF2B5EF4-FFF2-40B4-BE49-F238E27FC236}">
                <a16:creationId xmlns:a16="http://schemas.microsoft.com/office/drawing/2014/main" id="{BE6C1143-C531-413B-827D-84FC0F6D0FDE}"/>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34</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2">
                                            <p:txEl>
                                              <p:pRg st="0" end="0"/>
                                            </p:txEl>
                                          </p:spTgt>
                                        </p:tgtEl>
                                        <p:attrNameLst>
                                          <p:attrName>style.visibility</p:attrName>
                                        </p:attrNameLst>
                                      </p:cBhvr>
                                      <p:to>
                                        <p:strVal val="visible"/>
                                      </p:to>
                                    </p:set>
                                    <p:animEffect transition="in" filter="fade">
                                      <p:cBhvr>
                                        <p:cTn id="7" dur="500"/>
                                        <p:tgtEl>
                                          <p:spTgt spid="5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Google Shape;517;p35"/>
          <p:cNvSpPr txBox="1">
            <a:spLocks noGrp="1"/>
          </p:cNvSpPr>
          <p:nvPr>
            <p:ph type="body" idx="1"/>
          </p:nvPr>
        </p:nvSpPr>
        <p:spPr>
          <a:xfrm>
            <a:off x="457200" y="914400"/>
            <a:ext cx="8229600" cy="4525963"/>
          </a:xfrm>
          <a:prstGeom prst="rect">
            <a:avLst/>
          </a:prstGeom>
          <a:noFill/>
          <a:ln>
            <a:noFill/>
          </a:ln>
        </p:spPr>
        <p:txBody>
          <a:bodyPr spcFirstLastPara="1" wrap="square" lIns="91425" tIns="45700" rIns="91425" bIns="45700" anchor="t" anchorCtr="0">
            <a:noAutofit/>
          </a:bodyPr>
          <a:lstStyle/>
          <a:p>
            <a:pPr marL="342900" lvl="0" indent="-190500" algn="l" rtl="0">
              <a:lnSpc>
                <a:spcPct val="100000"/>
              </a:lnSpc>
              <a:spcBef>
                <a:spcPts val="0"/>
              </a:spcBef>
              <a:spcAft>
                <a:spcPts val="0"/>
              </a:spcAft>
              <a:buClr>
                <a:schemeClr val="dk1"/>
              </a:buClr>
              <a:buSzPts val="2400"/>
              <a:buFont typeface="Arial"/>
              <a:buNone/>
            </a:pPr>
            <a:endParaRPr sz="2400">
              <a:latin typeface="DFKai-SB"/>
              <a:ea typeface="DFKai-SB"/>
              <a:cs typeface="DFKai-SB"/>
              <a:sym typeface="DFKai-SB"/>
            </a:endParaRPr>
          </a:p>
          <a:p>
            <a:pPr marL="342900" lvl="0" indent="-342900" algn="l" rtl="0">
              <a:lnSpc>
                <a:spcPct val="100000"/>
              </a:lnSpc>
              <a:spcBef>
                <a:spcPts val="480"/>
              </a:spcBef>
              <a:spcAft>
                <a:spcPts val="0"/>
              </a:spcAft>
              <a:buClr>
                <a:schemeClr val="dk1"/>
              </a:buClr>
              <a:buSzPts val="2400"/>
              <a:buFont typeface="DFKai-SB"/>
              <a:buChar char="•"/>
            </a:pPr>
            <a:r>
              <a:rPr lang="en-US" sz="2400">
                <a:latin typeface="DFKai-SB"/>
                <a:ea typeface="DFKai-SB"/>
                <a:cs typeface="DFKai-SB"/>
                <a:sym typeface="DFKai-SB"/>
              </a:rPr>
              <a:t>此教材由基本法基金會製作，屬「法治及基本法網上教育資源中心 」（</a:t>
            </a:r>
            <a:r>
              <a:rPr lang="en-US" sz="2400" u="sng">
                <a:solidFill>
                  <a:schemeClr val="hlink"/>
                </a:solidFill>
                <a:latin typeface="DFKai-SB"/>
                <a:ea typeface="DFKai-SB"/>
                <a:cs typeface="DFKai-SB"/>
                <a:sym typeface="DFKai-SB"/>
                <a:hlinkClick r:id="rId3"/>
              </a:rPr>
              <a:t>basiclawresources.info</a:t>
            </a:r>
            <a:r>
              <a:rPr lang="en-US" sz="2400">
                <a:latin typeface="DFKai-SB"/>
                <a:ea typeface="DFKai-SB"/>
                <a:cs typeface="DFKai-SB"/>
                <a:sym typeface="DFKai-SB"/>
              </a:rPr>
              <a:t>）的一部份，該資源中心獲律政司支持 ；</a:t>
            </a:r>
            <a:endParaRPr sz="2400">
              <a:latin typeface="DFKai-SB"/>
              <a:ea typeface="DFKai-SB"/>
              <a:cs typeface="DFKai-SB"/>
              <a:sym typeface="DFKai-SB"/>
            </a:endParaRPr>
          </a:p>
          <a:p>
            <a:pPr marL="342900" lvl="0" indent="-342900" algn="l" rtl="0">
              <a:lnSpc>
                <a:spcPct val="100000"/>
              </a:lnSpc>
              <a:spcBef>
                <a:spcPts val="480"/>
              </a:spcBef>
              <a:spcAft>
                <a:spcPts val="0"/>
              </a:spcAft>
              <a:buClr>
                <a:schemeClr val="dk1"/>
              </a:buClr>
              <a:buSzPts val="2400"/>
              <a:buFont typeface="DFKai-SB"/>
              <a:buChar char="•"/>
            </a:pPr>
            <a:r>
              <a:rPr lang="en-US" sz="2400">
                <a:latin typeface="DFKai-SB"/>
                <a:ea typeface="DFKai-SB"/>
                <a:cs typeface="DFKai-SB"/>
                <a:sym typeface="DFKai-SB"/>
              </a:rPr>
              <a:t>此教材只可用作教學及研究用途，不可用作商業用途 ；</a:t>
            </a:r>
            <a:endParaRPr sz="2400">
              <a:latin typeface="DFKai-SB"/>
              <a:ea typeface="DFKai-SB"/>
              <a:cs typeface="DFKai-SB"/>
              <a:sym typeface="DFKai-SB"/>
            </a:endParaRPr>
          </a:p>
          <a:p>
            <a:pPr marL="342900" lvl="0" indent="-342900" algn="l" rtl="0">
              <a:lnSpc>
                <a:spcPct val="100000"/>
              </a:lnSpc>
              <a:spcBef>
                <a:spcPts val="480"/>
              </a:spcBef>
              <a:spcAft>
                <a:spcPts val="0"/>
              </a:spcAft>
              <a:buClr>
                <a:schemeClr val="dk1"/>
              </a:buClr>
              <a:buSzPts val="2400"/>
              <a:buFont typeface="DFKai-SB"/>
              <a:buChar char="•"/>
            </a:pPr>
            <a:r>
              <a:rPr lang="en-US" sz="2400">
                <a:latin typeface="DFKai-SB"/>
                <a:ea typeface="DFKai-SB"/>
                <a:cs typeface="DFKai-SB"/>
                <a:sym typeface="DFKai-SB"/>
              </a:rPr>
              <a:t>此教材的內容並不代表香港特別行政區政府的立場。</a:t>
            </a:r>
            <a:endParaRPr sz="2400">
              <a:latin typeface="DFKai-SB"/>
              <a:ea typeface="DFKai-SB"/>
              <a:cs typeface="DFKai-SB"/>
              <a:sym typeface="DFKai-SB"/>
            </a:endParaRPr>
          </a:p>
          <a:p>
            <a:pPr marL="342900" lvl="0" indent="-190500" algn="l" rtl="0">
              <a:lnSpc>
                <a:spcPct val="100000"/>
              </a:lnSpc>
              <a:spcBef>
                <a:spcPts val="480"/>
              </a:spcBef>
              <a:spcAft>
                <a:spcPts val="0"/>
              </a:spcAft>
              <a:buClr>
                <a:schemeClr val="dk1"/>
              </a:buClr>
              <a:buSzPts val="2400"/>
              <a:buFont typeface="Arial"/>
              <a:buNone/>
            </a:pPr>
            <a:endParaRPr sz="2400">
              <a:latin typeface="DFKai-SB"/>
              <a:ea typeface="DFKai-SB"/>
              <a:cs typeface="DFKai-SB"/>
              <a:sym typeface="DFKai-SB"/>
            </a:endParaRPr>
          </a:p>
          <a:p>
            <a:pPr marL="342900" lvl="0" indent="-190500" algn="l" rtl="0">
              <a:lnSpc>
                <a:spcPct val="100000"/>
              </a:lnSpc>
              <a:spcBef>
                <a:spcPts val="480"/>
              </a:spcBef>
              <a:spcAft>
                <a:spcPts val="0"/>
              </a:spcAft>
              <a:buClr>
                <a:schemeClr val="dk1"/>
              </a:buClr>
              <a:buSzPts val="2400"/>
              <a:buFont typeface="Arial"/>
              <a:buNone/>
            </a:pPr>
            <a:endParaRPr sz="2400">
              <a:latin typeface="DFKai-SB"/>
              <a:ea typeface="DFKai-SB"/>
              <a:cs typeface="DFKai-SB"/>
              <a:sym typeface="DFKai-SB"/>
            </a:endParaRPr>
          </a:p>
        </p:txBody>
      </p:sp>
      <p:sp>
        <p:nvSpPr>
          <p:cNvPr id="4" name="文字方塊 3">
            <a:extLst>
              <a:ext uri="{FF2B5EF4-FFF2-40B4-BE49-F238E27FC236}">
                <a16:creationId xmlns:a16="http://schemas.microsoft.com/office/drawing/2014/main" id="{81ACBA42-34C2-4684-B573-35DFA4E82B87}"/>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35</a:t>
            </a:r>
            <a:endParaRPr lang="zh-HK"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22"/>
        <p:cNvGrpSpPr/>
        <p:nvPr/>
      </p:nvGrpSpPr>
      <p:grpSpPr>
        <a:xfrm>
          <a:off x="0" y="0"/>
          <a:ext cx="0" cy="0"/>
          <a:chOff x="0" y="0"/>
          <a:chExt cx="0" cy="0"/>
        </a:xfrm>
      </p:grpSpPr>
      <p:pic>
        <p:nvPicPr>
          <p:cNvPr id="523" name="Google Shape;523;p36"/>
          <p:cNvPicPr preferRelativeResize="0"/>
          <p:nvPr/>
        </p:nvPicPr>
        <p:blipFill rotWithShape="1">
          <a:blip r:embed="rId3">
            <a:alphaModFix/>
          </a:blip>
          <a:srcRect/>
          <a:stretch/>
        </p:blipFill>
        <p:spPr>
          <a:xfrm>
            <a:off x="7036874" y="928192"/>
            <a:ext cx="1830584" cy="1974397"/>
          </a:xfrm>
          <a:prstGeom prst="rect">
            <a:avLst/>
          </a:prstGeom>
          <a:noFill/>
          <a:ln>
            <a:noFill/>
          </a:ln>
        </p:spPr>
      </p:pic>
      <p:pic>
        <p:nvPicPr>
          <p:cNvPr id="524" name="Google Shape;524;p36"/>
          <p:cNvPicPr preferRelativeResize="0"/>
          <p:nvPr/>
        </p:nvPicPr>
        <p:blipFill rotWithShape="1">
          <a:blip r:embed="rId4">
            <a:alphaModFix/>
          </a:blip>
          <a:srcRect/>
          <a:stretch/>
        </p:blipFill>
        <p:spPr>
          <a:xfrm>
            <a:off x="6797577" y="3955412"/>
            <a:ext cx="2309177" cy="1411019"/>
          </a:xfrm>
          <a:prstGeom prst="rect">
            <a:avLst/>
          </a:prstGeom>
          <a:noFill/>
          <a:ln>
            <a:noFill/>
          </a:ln>
        </p:spPr>
      </p:pic>
      <p:sp>
        <p:nvSpPr>
          <p:cNvPr id="525" name="Google Shape;525;p36"/>
          <p:cNvSpPr txBox="1"/>
          <p:nvPr/>
        </p:nvSpPr>
        <p:spPr>
          <a:xfrm>
            <a:off x="276543" y="381957"/>
            <a:ext cx="6437524" cy="2954655"/>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600"/>
              <a:buFont typeface="DFKai-SB"/>
              <a:buNone/>
            </a:pPr>
            <a:r>
              <a:rPr lang="en-US" sz="1600" b="1" i="0" u="none">
                <a:solidFill>
                  <a:schemeClr val="dk1"/>
                </a:solidFill>
                <a:latin typeface="DFKai-SB"/>
                <a:ea typeface="DFKai-SB"/>
                <a:cs typeface="DFKai-SB"/>
                <a:sym typeface="DFKai-SB"/>
              </a:rPr>
              <a:t>基本法基金會 Basic Law Foundation​</a:t>
            </a:r>
            <a:endParaRPr sz="1600" b="1" i="0" u="none">
              <a:solidFill>
                <a:schemeClr val="dk1"/>
              </a:solidFill>
              <a:latin typeface="DFKai-SB"/>
              <a:ea typeface="DFKai-SB"/>
              <a:cs typeface="DFKai-SB"/>
              <a:sym typeface="DFKai-SB"/>
            </a:endParaRPr>
          </a:p>
          <a:p>
            <a:pPr marL="0" marR="0" lvl="0" indent="0" algn="just" rtl="0">
              <a:lnSpc>
                <a:spcPct val="100000"/>
              </a:lnSpc>
              <a:spcBef>
                <a:spcPts val="0"/>
              </a:spcBef>
              <a:spcAft>
                <a:spcPts val="0"/>
              </a:spcAft>
              <a:buClr>
                <a:schemeClr val="dk1"/>
              </a:buClr>
              <a:buSzPts val="1400"/>
              <a:buFont typeface="Arial"/>
              <a:buNone/>
            </a:pPr>
            <a:endParaRPr sz="1400" b="0" i="0" u="none">
              <a:solidFill>
                <a:schemeClr val="dk1"/>
              </a:solidFill>
              <a:latin typeface="DFKai-SB"/>
              <a:ea typeface="DFKai-SB"/>
              <a:cs typeface="DFKai-SB"/>
              <a:sym typeface="DFKai-SB"/>
            </a:endParaRPr>
          </a:p>
          <a:p>
            <a:pPr marL="0" marR="0" lvl="0" indent="0" algn="just" rtl="0">
              <a:lnSpc>
                <a:spcPct val="100000"/>
              </a:lnSpc>
              <a:spcBef>
                <a:spcPts val="0"/>
              </a:spcBef>
              <a:spcAft>
                <a:spcPts val="0"/>
              </a:spcAft>
              <a:buClr>
                <a:schemeClr val="dk1"/>
              </a:buClr>
              <a:buSzPts val="1600"/>
              <a:buFont typeface="DFKai-SB"/>
              <a:buNone/>
            </a:pPr>
            <a:r>
              <a:rPr lang="en-US" sz="1600" b="0" i="0" u="none">
                <a:solidFill>
                  <a:schemeClr val="dk1"/>
                </a:solidFill>
                <a:latin typeface="DFKai-SB"/>
                <a:ea typeface="DFKai-SB"/>
                <a:cs typeface="DFKai-SB"/>
                <a:sym typeface="DFKai-SB"/>
              </a:rPr>
              <a:t>基金會期望透過加強在港的《基本法》研究和教育，全面提升市民對《基本法》及「一國兩制」原則的深層次認識。在研究方面，基金會以專業、中立的角色，系統地開展包括《基本法》、「一國兩制」、憲制發展、社會管治及內地及香港關係的研究，一方面梳理及研究《基本法》的法理基礎，另一方面透過研究社會心態和現況，為公眾及政府提供實際的解決方案。在教育方面，基金會將以專業的知識和經驗為學校、各社會組織、政府和香港十八區社區提供全面、準確的《基本法》教育服務，分享基金會的研究成果。</a:t>
            </a:r>
            <a:endParaRPr sz="1600" b="0" i="0" u="none">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chemeClr val="dk1"/>
              </a:buClr>
              <a:buSzPts val="1400"/>
              <a:buFont typeface="DFKai-SB"/>
              <a:buNone/>
            </a:pPr>
            <a:br>
              <a:rPr lang="en-US" sz="1400" b="0" i="0" u="none">
                <a:solidFill>
                  <a:schemeClr val="dk1"/>
                </a:solidFill>
                <a:latin typeface="DFKai-SB"/>
                <a:ea typeface="DFKai-SB"/>
                <a:cs typeface="DFKai-SB"/>
                <a:sym typeface="DFKai-SB"/>
              </a:rPr>
            </a:br>
            <a:endParaRPr sz="1400" b="0" i="0" u="none">
              <a:solidFill>
                <a:schemeClr val="dk1"/>
              </a:solidFill>
              <a:latin typeface="DFKai-SB"/>
              <a:ea typeface="DFKai-SB"/>
              <a:cs typeface="DFKai-SB"/>
              <a:sym typeface="DFKai-SB"/>
            </a:endParaRPr>
          </a:p>
        </p:txBody>
      </p:sp>
      <p:sp>
        <p:nvSpPr>
          <p:cNvPr id="526" name="Google Shape;526;p36"/>
          <p:cNvSpPr txBox="1"/>
          <p:nvPr/>
        </p:nvSpPr>
        <p:spPr>
          <a:xfrm>
            <a:off x="276543" y="3059613"/>
            <a:ext cx="6437524" cy="3539430"/>
          </a:xfrm>
          <a:prstGeom prst="rect">
            <a:avLst/>
          </a:prstGeom>
          <a:noFill/>
          <a:ln>
            <a:noFill/>
          </a:ln>
        </p:spPr>
        <p:txBody>
          <a:bodyPr spcFirstLastPara="1" wrap="square" lIns="91425" tIns="45700" rIns="91425" bIns="45700" anchor="t" anchorCtr="0">
            <a:spAutoFit/>
          </a:bodyPr>
          <a:lstStyle/>
          <a:p>
            <a:pPr marL="0" marR="0" lvl="0" indent="0" algn="just" rtl="0">
              <a:lnSpc>
                <a:spcPct val="100000"/>
              </a:lnSpc>
              <a:spcBef>
                <a:spcPts val="0"/>
              </a:spcBef>
              <a:spcAft>
                <a:spcPts val="0"/>
              </a:spcAft>
              <a:buClr>
                <a:schemeClr val="dk1"/>
              </a:buClr>
              <a:buSzPts val="1600"/>
              <a:buFont typeface="DFKai-SB"/>
              <a:buNone/>
            </a:pPr>
            <a:r>
              <a:rPr lang="en-US" sz="1600" b="1" i="0" u="none">
                <a:solidFill>
                  <a:schemeClr val="dk1"/>
                </a:solidFill>
                <a:latin typeface="DFKai-SB"/>
                <a:ea typeface="DFKai-SB"/>
                <a:cs typeface="DFKai-SB"/>
                <a:sym typeface="DFKai-SB"/>
              </a:rPr>
              <a:t>願景2030 — 聚焦法治 Vision 2030 for Rule of Law</a:t>
            </a:r>
            <a:endParaRPr sz="1600" b="0" i="0" u="none">
              <a:solidFill>
                <a:schemeClr val="dk1"/>
              </a:solidFill>
              <a:latin typeface="DFKai-SB"/>
              <a:ea typeface="DFKai-SB"/>
              <a:cs typeface="DFKai-SB"/>
              <a:sym typeface="DFKai-SB"/>
            </a:endParaRPr>
          </a:p>
          <a:p>
            <a:pPr marL="0" marR="0" lvl="0" indent="0" algn="just" rtl="0">
              <a:lnSpc>
                <a:spcPct val="100000"/>
              </a:lnSpc>
              <a:spcBef>
                <a:spcPts val="0"/>
              </a:spcBef>
              <a:spcAft>
                <a:spcPts val="0"/>
              </a:spcAft>
              <a:buClr>
                <a:schemeClr val="dk1"/>
              </a:buClr>
              <a:buSzPts val="1600"/>
              <a:buFont typeface="DFKai-SB"/>
              <a:buNone/>
            </a:pPr>
            <a:r>
              <a:rPr lang="en-US" sz="1600" b="0" i="0" u="none">
                <a:solidFill>
                  <a:schemeClr val="dk1"/>
                </a:solidFill>
                <a:latin typeface="DFKai-SB"/>
                <a:ea typeface="DFKai-SB"/>
                <a:cs typeface="DFKai-SB"/>
                <a:sym typeface="DFKai-SB"/>
              </a:rPr>
              <a:t>​</a:t>
            </a:r>
            <a:endParaRPr sz="1600" b="0" i="0" u="none">
              <a:solidFill>
                <a:schemeClr val="dk1"/>
              </a:solidFill>
              <a:latin typeface="DFKai-SB"/>
              <a:ea typeface="DFKai-SB"/>
              <a:cs typeface="DFKai-SB"/>
              <a:sym typeface="DFKai-SB"/>
            </a:endParaRPr>
          </a:p>
          <a:p>
            <a:pPr marL="0" marR="0" lvl="0" indent="0" algn="just" rtl="0">
              <a:lnSpc>
                <a:spcPct val="100000"/>
              </a:lnSpc>
              <a:spcBef>
                <a:spcPts val="0"/>
              </a:spcBef>
              <a:spcAft>
                <a:spcPts val="0"/>
              </a:spcAft>
              <a:buClr>
                <a:schemeClr val="dk1"/>
              </a:buClr>
              <a:buSzPts val="1600"/>
              <a:buFont typeface="DFKai-SB"/>
              <a:buNone/>
            </a:pPr>
            <a:r>
              <a:rPr lang="en-US" sz="1600" b="0" i="0" u="none">
                <a:solidFill>
                  <a:schemeClr val="dk1"/>
                </a:solidFill>
                <a:latin typeface="DFKai-SB"/>
                <a:ea typeface="DFKai-SB"/>
                <a:cs typeface="DFKai-SB"/>
                <a:sym typeface="DFKai-SB"/>
              </a:rPr>
              <a:t>2015年，聯合國全體成員國通過《2030年可持續發展議程》，為全球創造更美好和更可持續的未來勾劃藍圖。該項目標互有關連，而法治是成功落實目標的重要支柱。當中的目標16（Goal 16）旨在創建和平與包容的社會以促進可持續發展；讓所有人都有平等訴諸司法的機會；以及在各層面建立有效、負責任和包容的機構。 </a:t>
            </a:r>
            <a:endParaRPr sz="1600" b="0" i="0" u="none">
              <a:solidFill>
                <a:schemeClr val="dk1"/>
              </a:solidFill>
              <a:latin typeface="DFKai-SB"/>
              <a:ea typeface="DFKai-SB"/>
              <a:cs typeface="DFKai-SB"/>
              <a:sym typeface="DFKai-SB"/>
            </a:endParaRPr>
          </a:p>
          <a:p>
            <a:pPr marL="0" marR="0" lvl="0" indent="0" algn="just" rtl="0">
              <a:lnSpc>
                <a:spcPct val="100000"/>
              </a:lnSpc>
              <a:spcBef>
                <a:spcPts val="0"/>
              </a:spcBef>
              <a:spcAft>
                <a:spcPts val="0"/>
              </a:spcAft>
              <a:buClr>
                <a:schemeClr val="dk1"/>
              </a:buClr>
              <a:buSzPts val="1600"/>
              <a:buFont typeface="Arial"/>
              <a:buNone/>
            </a:pPr>
            <a:endParaRPr sz="1600" b="0" i="0" u="none">
              <a:solidFill>
                <a:schemeClr val="dk1"/>
              </a:solidFill>
              <a:latin typeface="DFKai-SB"/>
              <a:ea typeface="DFKai-SB"/>
              <a:cs typeface="DFKai-SB"/>
              <a:sym typeface="DFKai-SB"/>
            </a:endParaRPr>
          </a:p>
          <a:p>
            <a:pPr marL="0" marR="0" lvl="0" indent="0" algn="just" rtl="0">
              <a:lnSpc>
                <a:spcPct val="100000"/>
              </a:lnSpc>
              <a:spcBef>
                <a:spcPts val="0"/>
              </a:spcBef>
              <a:spcAft>
                <a:spcPts val="0"/>
              </a:spcAft>
              <a:buClr>
                <a:schemeClr val="dk1"/>
              </a:buClr>
              <a:buSzPts val="1600"/>
              <a:buFont typeface="DFKai-SB"/>
              <a:buNone/>
            </a:pPr>
            <a:r>
              <a:rPr lang="en-US" sz="1600" b="0" i="0" u="none">
                <a:solidFill>
                  <a:schemeClr val="dk1"/>
                </a:solidFill>
                <a:latin typeface="DFKai-SB"/>
                <a:ea typeface="DFKai-SB"/>
                <a:cs typeface="DFKai-SB"/>
                <a:sym typeface="DFKai-SB"/>
              </a:rPr>
              <a:t>基於上述背景，香港特區政府律政司決定訂立一項新計劃，即「願景2030 — 聚焦法治」（Vision 2030 for Rule of Law）。這項措施旨在透過研究、持份者互相合作和能力建設探討法治的各個元素，推廣對法治的正確理解和認識，從而在本地以至國際層面促進共融和公平社會的可持續發展。</a:t>
            </a:r>
            <a:endParaRPr sz="1600" b="0" i="0" u="none">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chemeClr val="dk1"/>
              </a:buClr>
              <a:buSzPts val="1600"/>
              <a:buFont typeface="Arial"/>
              <a:buNone/>
            </a:pPr>
            <a:endParaRPr sz="1600" b="0" i="0" u="none">
              <a:solidFill>
                <a:schemeClr val="dk1"/>
              </a:solidFill>
              <a:latin typeface="DFKai-SB"/>
              <a:ea typeface="DFKai-SB"/>
              <a:cs typeface="DFKai-SB"/>
              <a:sym typeface="DFKai-SB"/>
            </a:endParaRPr>
          </a:p>
        </p:txBody>
      </p:sp>
      <p:sp>
        <p:nvSpPr>
          <p:cNvPr id="7" name="文字方塊 6">
            <a:extLst>
              <a:ext uri="{FF2B5EF4-FFF2-40B4-BE49-F238E27FC236}">
                <a16:creationId xmlns:a16="http://schemas.microsoft.com/office/drawing/2014/main" id="{1D5426DA-6649-41E4-81A1-F8FD855F38E7}"/>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36</a:t>
            </a:r>
            <a:endParaRPr lang="zh-HK" altLang="en-US" dirty="0">
              <a:latin typeface="標楷體" panose="03000509000000000000" pitchFamily="65" charset="-120"/>
              <a:ea typeface="標楷體" panose="03000509000000000000" pitchFamily="65" charset="-12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latin typeface="標楷體" panose="03000509000000000000" pitchFamily="65" charset="-120"/>
                <a:ea typeface="標楷體" panose="03000509000000000000" pitchFamily="65" charset="-120"/>
                <a:cs typeface="Microsoft JhengHei"/>
                <a:sym typeface="Microsoft JhengHei"/>
              </a:rPr>
              <a:t>《</a:t>
            </a:r>
            <a:r>
              <a:rPr lang="en-US" sz="3600" dirty="0" err="1">
                <a:latin typeface="標楷體" panose="03000509000000000000" pitchFamily="65" charset="-120"/>
                <a:ea typeface="標楷體" panose="03000509000000000000" pitchFamily="65" charset="-120"/>
                <a:cs typeface="Microsoft JhengHei"/>
                <a:sym typeface="Microsoft JhengHei"/>
              </a:rPr>
              <a:t>基本法》的解釋、修改與附則</a:t>
            </a:r>
            <a:endParaRPr sz="3600" dirty="0">
              <a:latin typeface="標楷體" panose="03000509000000000000" pitchFamily="65" charset="-120"/>
              <a:ea typeface="標楷體" panose="03000509000000000000" pitchFamily="65" charset="-120"/>
              <a:cs typeface="Microsoft JhengHei"/>
              <a:sym typeface="Microsoft JhengHei"/>
            </a:endParaRPr>
          </a:p>
        </p:txBody>
      </p:sp>
      <p:sp>
        <p:nvSpPr>
          <p:cNvPr id="194" name="Google Shape;194;p3"/>
          <p:cNvSpPr txBox="1">
            <a:spLocks noGrp="1"/>
          </p:cNvSpPr>
          <p:nvPr>
            <p:ph type="body" idx="1"/>
          </p:nvPr>
        </p:nvSpPr>
        <p:spPr>
          <a:xfrm>
            <a:off x="311467" y="1236216"/>
            <a:ext cx="8521065" cy="479869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600"/>
              <a:buNone/>
            </a:pPr>
            <a:endParaRPr sz="2600" dirty="0"/>
          </a:p>
          <a:p>
            <a:pPr marL="0" lvl="0" indent="0" algn="l" rtl="0">
              <a:spcBef>
                <a:spcPts val="520"/>
              </a:spcBef>
              <a:spcAft>
                <a:spcPts val="0"/>
              </a:spcAft>
              <a:buClr>
                <a:schemeClr val="dk1"/>
              </a:buClr>
              <a:buSzPts val="2600"/>
              <a:buNone/>
            </a:pPr>
            <a:endParaRPr sz="2600" dirty="0"/>
          </a:p>
          <a:p>
            <a:pPr marL="0" lvl="0" indent="0" algn="l" rtl="0">
              <a:lnSpc>
                <a:spcPts val="4200"/>
              </a:lnSpc>
              <a:spcBef>
                <a:spcPts val="560"/>
              </a:spcBef>
              <a:spcAft>
                <a:spcPts val="0"/>
              </a:spcAft>
              <a:buClr>
                <a:schemeClr val="dk1"/>
              </a:buClr>
              <a:buSzPts val="2600"/>
              <a:buNone/>
            </a:pPr>
            <a:r>
              <a:rPr lang="en-US" sz="2600" dirty="0">
                <a:ea typeface="DFKai-SB"/>
              </a:rPr>
              <a:t>	</a:t>
            </a:r>
            <a:r>
              <a:rPr lang="en-US" sz="2600" dirty="0">
                <a:latin typeface="DFKai-SB"/>
                <a:ea typeface="DFKai-SB"/>
                <a:cs typeface="DFKai-SB"/>
                <a:sym typeface="DFKai-SB"/>
              </a:rPr>
              <a:t>沒有一個國家的城市，有權自行制定憲法，北京和上海不可以，東京和首爾不可以，倫敦和馬德里也不可以，巴黎在1871年曾經企圖如此做，結果在隨後的法蘭西內戰中被血腥鎮壓，法國仍維持單一制的國家結構。即使在複合制國家中，也鮮有個別城市自訂法律的個案。香港要回歸，中國早已在《中英聯合聲明》附件一，宣佈由全國人民代表大會（中國的立法機關）負責為回歸後的香港，根據國家憲法制定並頒布香港特別行政區《基本法》。</a:t>
            </a:r>
            <a:endParaRPr sz="2600" dirty="0">
              <a:latin typeface="DFKai-SB"/>
              <a:ea typeface="DFKai-SB"/>
              <a:cs typeface="DFKai-SB"/>
              <a:sym typeface="DFKai-SB"/>
            </a:endParaRPr>
          </a:p>
          <a:p>
            <a:pPr marL="0" lvl="0" indent="0" algn="l" rtl="0">
              <a:spcBef>
                <a:spcPts val="520"/>
              </a:spcBef>
              <a:spcAft>
                <a:spcPts val="0"/>
              </a:spcAft>
              <a:buClr>
                <a:schemeClr val="dk1"/>
              </a:buClr>
              <a:buSzPts val="2600"/>
              <a:buNone/>
            </a:pPr>
            <a:r>
              <a:rPr lang="en-US" sz="2600" dirty="0"/>
              <a:t>	</a:t>
            </a:r>
            <a:endParaRPr sz="2600" dirty="0"/>
          </a:p>
        </p:txBody>
      </p:sp>
      <p:grpSp>
        <p:nvGrpSpPr>
          <p:cNvPr id="195" name="Google Shape;195;p3"/>
          <p:cNvGrpSpPr/>
          <p:nvPr/>
        </p:nvGrpSpPr>
        <p:grpSpPr>
          <a:xfrm>
            <a:off x="457200" y="1417638"/>
            <a:ext cx="1745260" cy="739996"/>
            <a:chOff x="6502" y="7859"/>
            <a:chExt cx="1907" cy="865"/>
          </a:xfrm>
        </p:grpSpPr>
        <p:grpSp>
          <p:nvGrpSpPr>
            <p:cNvPr id="196" name="Google Shape;196;p3"/>
            <p:cNvGrpSpPr/>
            <p:nvPr/>
          </p:nvGrpSpPr>
          <p:grpSpPr>
            <a:xfrm>
              <a:off x="6502" y="7859"/>
              <a:ext cx="1907" cy="865"/>
              <a:chOff x="5646" y="8899"/>
              <a:chExt cx="1907" cy="865"/>
            </a:xfrm>
          </p:grpSpPr>
          <p:sp>
            <p:nvSpPr>
              <p:cNvPr id="197" name="Google Shape;197;p3"/>
              <p:cNvSpPr/>
              <p:nvPr/>
            </p:nvSpPr>
            <p:spPr>
              <a:xfrm>
                <a:off x="5646" y="8899"/>
                <a:ext cx="850" cy="850"/>
              </a:xfrm>
              <a:prstGeom prst="ellipse">
                <a:avLst/>
              </a:prstGeom>
              <a:gradFill>
                <a:gsLst>
                  <a:gs pos="0">
                    <a:srgbClr val="9BBB59"/>
                  </a:gs>
                  <a:gs pos="100000">
                    <a:srgbClr val="4E6128"/>
                  </a:gs>
                </a:gsLst>
                <a:lin ang="2700000" scaled="0"/>
              </a:gradFill>
              <a:ln w="12700" cap="flat" cmpd="sng">
                <a:solidFill>
                  <a:srgbClr val="F2F2F2"/>
                </a:solidFill>
                <a:prstDash val="solid"/>
                <a:round/>
                <a:headEnd type="none" w="sm" len="sm"/>
                <a:tailEnd type="none" w="sm" len="sm"/>
              </a:ln>
              <a:effectLst>
                <a:outerShdw sy="50000" kx="-2453608" rotWithShape="0">
                  <a:srgbClr val="D6E3BC">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3"/>
              <p:cNvSpPr/>
              <p:nvPr/>
            </p:nvSpPr>
            <p:spPr>
              <a:xfrm>
                <a:off x="6703" y="8914"/>
                <a:ext cx="850" cy="850"/>
              </a:xfrm>
              <a:prstGeom prst="ellipse">
                <a:avLst/>
              </a:prstGeom>
              <a:gradFill>
                <a:gsLst>
                  <a:gs pos="0">
                    <a:srgbClr val="9BBB59"/>
                  </a:gs>
                  <a:gs pos="100000">
                    <a:srgbClr val="4E6128"/>
                  </a:gs>
                </a:gsLst>
                <a:lin ang="2700000" scaled="0"/>
              </a:gradFill>
              <a:ln w="12700" cap="flat" cmpd="sng">
                <a:solidFill>
                  <a:srgbClr val="F2F2F2"/>
                </a:solidFill>
                <a:prstDash val="solid"/>
                <a:round/>
                <a:headEnd type="none" w="sm" len="sm"/>
                <a:tailEnd type="none" w="sm" len="sm"/>
              </a:ln>
              <a:effectLst>
                <a:outerShdw sy="50000" kx="-2453608" rotWithShape="0">
                  <a:srgbClr val="D6E3BC">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9" name="Google Shape;199;p3"/>
            <p:cNvGrpSpPr/>
            <p:nvPr/>
          </p:nvGrpSpPr>
          <p:grpSpPr>
            <a:xfrm>
              <a:off x="6600" y="7860"/>
              <a:ext cx="1625" cy="717"/>
              <a:chOff x="6600" y="7860"/>
              <a:chExt cx="1625" cy="717"/>
            </a:xfrm>
          </p:grpSpPr>
          <p:sp>
            <p:nvSpPr>
              <p:cNvPr id="200" name="Google Shape;200;p3"/>
              <p:cNvSpPr txBox="1"/>
              <p:nvPr/>
            </p:nvSpPr>
            <p:spPr>
              <a:xfrm>
                <a:off x="6600" y="7860"/>
                <a:ext cx="534" cy="7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3600"/>
                  <a:buFont typeface="DFKai-SB"/>
                  <a:buNone/>
                </a:pPr>
                <a:r>
                  <a:rPr lang="en-US" sz="3600" b="1" i="0" u="none" strike="noStrike" cap="none" dirty="0">
                    <a:solidFill>
                      <a:srgbClr val="FFFFFF"/>
                    </a:solidFill>
                    <a:latin typeface="DFKai-SB"/>
                    <a:ea typeface="DFKai-SB"/>
                    <a:cs typeface="DFKai-SB"/>
                    <a:sym typeface="DFKai-SB"/>
                  </a:rPr>
                  <a:t>前</a:t>
                </a:r>
                <a:endParaRPr sz="36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FF"/>
                  </a:buClr>
                  <a:buSzPts val="3600"/>
                  <a:buFont typeface="Times New Roman"/>
                  <a:buNone/>
                </a:pPr>
                <a:r>
                  <a:rPr lang="en-US" sz="3600" b="0" i="0" u="none" dirty="0">
                    <a:solidFill>
                      <a:srgbClr val="FFFFFF"/>
                    </a:solidFill>
                    <a:latin typeface="Times New Roman"/>
                    <a:ea typeface="Times New Roman"/>
                    <a:cs typeface="Times New Roman"/>
                    <a:sym typeface="Times New Roman"/>
                  </a:rPr>
                  <a:t> </a:t>
                </a:r>
                <a:endParaRPr sz="3600" b="0" i="0" u="none" dirty="0">
                  <a:solidFill>
                    <a:srgbClr val="FFFFFF"/>
                  </a:solidFill>
                  <a:latin typeface="Times New Roman"/>
                  <a:ea typeface="Times New Roman"/>
                  <a:cs typeface="Times New Roman"/>
                  <a:sym typeface="Times New Roman"/>
                </a:endParaRPr>
              </a:p>
            </p:txBody>
          </p:sp>
          <p:sp>
            <p:nvSpPr>
              <p:cNvPr id="201" name="Google Shape;201;p3"/>
              <p:cNvSpPr txBox="1"/>
              <p:nvPr/>
            </p:nvSpPr>
            <p:spPr>
              <a:xfrm>
                <a:off x="7691" y="7860"/>
                <a:ext cx="534" cy="7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3600"/>
                  <a:buFont typeface="DFKai-SB"/>
                  <a:buNone/>
                </a:pPr>
                <a:r>
                  <a:rPr lang="en-US" sz="3600" b="1" i="0" u="none" dirty="0">
                    <a:solidFill>
                      <a:srgbClr val="FFFFFF"/>
                    </a:solidFill>
                    <a:latin typeface="DFKai-SB"/>
                    <a:ea typeface="DFKai-SB"/>
                    <a:cs typeface="DFKai-SB"/>
                    <a:sym typeface="DFKai-SB"/>
                  </a:rPr>
                  <a:t>言</a:t>
                </a:r>
                <a:endParaRPr sz="36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FF"/>
                  </a:buClr>
                  <a:buSzPts val="3600"/>
                  <a:buFont typeface="Times New Roman"/>
                  <a:buNone/>
                </a:pPr>
                <a:r>
                  <a:rPr lang="en-US" sz="3600" b="0" i="0" u="none" dirty="0">
                    <a:solidFill>
                      <a:srgbClr val="FFFFFF"/>
                    </a:solidFill>
                    <a:latin typeface="Times New Roman"/>
                    <a:ea typeface="Times New Roman"/>
                    <a:cs typeface="Times New Roman"/>
                    <a:sym typeface="Times New Roman"/>
                  </a:rPr>
                  <a:t> </a:t>
                </a:r>
                <a:endParaRPr sz="3600" b="0" i="0" u="none" dirty="0">
                  <a:solidFill>
                    <a:srgbClr val="FFFFFF"/>
                  </a:solidFill>
                  <a:latin typeface="Times New Roman"/>
                  <a:ea typeface="Times New Roman"/>
                  <a:cs typeface="Times New Roman"/>
                  <a:sym typeface="Times New Roman"/>
                </a:endParaRPr>
              </a:p>
            </p:txBody>
          </p:sp>
        </p:grpSp>
      </p:grpSp>
      <p:sp>
        <p:nvSpPr>
          <p:cNvPr id="11" name="文字方塊 10">
            <a:extLst>
              <a:ext uri="{FF2B5EF4-FFF2-40B4-BE49-F238E27FC236}">
                <a16:creationId xmlns:a16="http://schemas.microsoft.com/office/drawing/2014/main" id="{BF43F75C-F4B3-4C94-805D-A55F85CD361C}"/>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3</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93"/>
                                        </p:tgtEl>
                                        <p:attrNameLst>
                                          <p:attrName>style.visibility</p:attrName>
                                        </p:attrNameLst>
                                      </p:cBhvr>
                                      <p:to>
                                        <p:strVal val="visible"/>
                                      </p:to>
                                    </p:set>
                                    <p:animEffect transition="in" filter="fade">
                                      <p:cBhvr>
                                        <p:cTn id="7" dur="500"/>
                                        <p:tgtEl>
                                          <p:spTgt spid="19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94">
                                            <p:txEl>
                                              <p:pRg st="2" end="2"/>
                                            </p:txEl>
                                          </p:spTgt>
                                        </p:tgtEl>
                                        <p:attrNameLst>
                                          <p:attrName>style.visibility</p:attrName>
                                        </p:attrNameLst>
                                      </p:cBhvr>
                                      <p:to>
                                        <p:strVal val="visible"/>
                                      </p:to>
                                    </p:set>
                                    <p:animEffect transition="in" filter="fade">
                                      <p:cBhvr>
                                        <p:cTn id="10" dur="500"/>
                                        <p:tgtEl>
                                          <p:spTgt spid="194">
                                            <p:txEl>
                                              <p:pRg st="2" end="2"/>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94">
                                            <p:txEl>
                                              <p:pRg st="3" end="3"/>
                                            </p:txEl>
                                          </p:spTgt>
                                        </p:tgtEl>
                                        <p:attrNameLst>
                                          <p:attrName>style.visibility</p:attrName>
                                        </p:attrNameLst>
                                      </p:cBhvr>
                                      <p:to>
                                        <p:strVal val="visible"/>
                                      </p:to>
                                    </p:set>
                                    <p:animEffect transition="in" filter="fade">
                                      <p:cBhvr>
                                        <p:cTn id="13" dur="500"/>
                                        <p:tgtEl>
                                          <p:spTgt spid="194">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195"/>
                                        </p:tgtEl>
                                        <p:attrNameLst>
                                          <p:attrName>style.visibility</p:attrName>
                                        </p:attrNameLst>
                                      </p:cBhvr>
                                      <p:to>
                                        <p:strVal val="visible"/>
                                      </p:to>
                                    </p:set>
                                    <p:animEffect transition="in" filter="fade">
                                      <p:cBhvr>
                                        <p:cTn id="16"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3" grpId="0"/>
      <p:bldP spid="19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latin typeface="標楷體" panose="03000509000000000000" pitchFamily="65" charset="-120"/>
                <a:ea typeface="標楷體" panose="03000509000000000000" pitchFamily="65" charset="-120"/>
                <a:cs typeface="Microsoft JhengHei"/>
                <a:sym typeface="Microsoft JhengHei"/>
              </a:rPr>
              <a:t>《</a:t>
            </a:r>
            <a:r>
              <a:rPr lang="en-US" sz="3600" dirty="0" err="1">
                <a:latin typeface="標楷體" panose="03000509000000000000" pitchFamily="65" charset="-120"/>
                <a:ea typeface="標楷體" panose="03000509000000000000" pitchFamily="65" charset="-120"/>
                <a:cs typeface="Microsoft JhengHei"/>
                <a:sym typeface="Microsoft JhengHei"/>
              </a:rPr>
              <a:t>基本法》的解釋、修改與附則</a:t>
            </a:r>
            <a:endParaRPr sz="3600" dirty="0">
              <a:latin typeface="標楷體" panose="03000509000000000000" pitchFamily="65" charset="-120"/>
              <a:ea typeface="標楷體" panose="03000509000000000000" pitchFamily="65" charset="-120"/>
              <a:cs typeface="Microsoft JhengHei"/>
              <a:sym typeface="Microsoft JhengHei"/>
            </a:endParaRPr>
          </a:p>
        </p:txBody>
      </p:sp>
      <p:sp>
        <p:nvSpPr>
          <p:cNvPr id="207" name="Google Shape;207;p4"/>
          <p:cNvSpPr txBox="1">
            <a:spLocks noGrp="1"/>
          </p:cNvSpPr>
          <p:nvPr>
            <p:ph type="body" idx="1"/>
          </p:nvPr>
        </p:nvSpPr>
        <p:spPr>
          <a:xfrm>
            <a:off x="297815" y="1600200"/>
            <a:ext cx="8521065" cy="479869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2600"/>
              <a:buNone/>
            </a:pPr>
            <a:endParaRPr sz="2600" dirty="0">
              <a:latin typeface="標楷體" panose="03000509000000000000" pitchFamily="65" charset="-120"/>
              <a:ea typeface="標楷體" panose="03000509000000000000" pitchFamily="65" charset="-120"/>
            </a:endParaRPr>
          </a:p>
          <a:p>
            <a:pPr marL="0" lvl="0" indent="0" algn="l" rtl="0">
              <a:spcBef>
                <a:spcPts val="520"/>
              </a:spcBef>
              <a:spcAft>
                <a:spcPts val="0"/>
              </a:spcAft>
              <a:buClr>
                <a:schemeClr val="dk1"/>
              </a:buClr>
              <a:buSzPts val="2600"/>
              <a:buNone/>
            </a:pPr>
            <a:endParaRPr sz="2600" dirty="0">
              <a:latin typeface="標楷體" panose="03000509000000000000" pitchFamily="65" charset="-120"/>
              <a:ea typeface="標楷體" panose="03000509000000000000" pitchFamily="65" charset="-120"/>
            </a:endParaRPr>
          </a:p>
          <a:p>
            <a:pPr marL="0" lvl="0" indent="0" algn="l" rtl="0">
              <a:lnSpc>
                <a:spcPts val="4200"/>
              </a:lnSpc>
              <a:spcBef>
                <a:spcPts val="0"/>
              </a:spcBef>
              <a:spcAft>
                <a:spcPts val="0"/>
              </a:spcAft>
              <a:buClr>
                <a:schemeClr val="dk1"/>
              </a:buClr>
              <a:buSzPts val="2600"/>
              <a:buNone/>
            </a:pPr>
            <a:r>
              <a:rPr lang="en-US" sz="2600" dirty="0">
                <a:latin typeface="標楷體" panose="03000509000000000000" pitchFamily="65" charset="-120"/>
                <a:ea typeface="標楷體" panose="03000509000000000000" pitchFamily="65" charset="-120"/>
              </a:rPr>
              <a:t>	</a:t>
            </a:r>
            <a:r>
              <a:rPr lang="en-US" sz="2600" dirty="0">
                <a:latin typeface="標楷體" panose="03000509000000000000" pitchFamily="65" charset="-120"/>
                <a:ea typeface="標楷體" panose="03000509000000000000" pitchFamily="65" charset="-120"/>
                <a:cs typeface="Times New Roman"/>
                <a:sym typeface="Times New Roman"/>
              </a:rPr>
              <a:t>在單元七我們學習到《基本法》在邏輯上的完備和文字運用上的準確，但也明白到它始終是一部人寫的法典，仍舊會有未盡善之處與未能預見的情景。倘若在法院審案時，控辯雙方對《基本法》某條文所用字眼的解釋各執一詞，法官可否按自己的解釋來判案？若香港出現了新的情況，《</a:t>
            </a:r>
            <a:r>
              <a:rPr lang="en-US" sz="2600" dirty="0" err="1">
                <a:latin typeface="標楷體" panose="03000509000000000000" pitchFamily="65" charset="-120"/>
                <a:ea typeface="標楷體" panose="03000509000000000000" pitchFamily="65" charset="-120"/>
                <a:cs typeface="Times New Roman"/>
                <a:sym typeface="Times New Roman"/>
              </a:rPr>
              <a:t>基本法》有需要進行修訂，誰有權負起這責任</a:t>
            </a:r>
            <a:r>
              <a:rPr lang="en-US" sz="2600" dirty="0">
                <a:latin typeface="標楷體" panose="03000509000000000000" pitchFamily="65" charset="-120"/>
                <a:ea typeface="標楷體" panose="03000509000000000000" pitchFamily="65" charset="-120"/>
                <a:cs typeface="Times New Roman"/>
                <a:sym typeface="Times New Roman"/>
              </a:rPr>
              <a:t>？</a:t>
            </a:r>
            <a:endParaRPr sz="2600" dirty="0">
              <a:latin typeface="標楷體" panose="03000509000000000000" pitchFamily="65" charset="-120"/>
              <a:ea typeface="標楷體" panose="03000509000000000000" pitchFamily="65" charset="-120"/>
              <a:cs typeface="Times New Roman"/>
              <a:sym typeface="Times New Roman"/>
            </a:endParaRPr>
          </a:p>
        </p:txBody>
      </p:sp>
      <p:grpSp>
        <p:nvGrpSpPr>
          <p:cNvPr id="208" name="Google Shape;208;p4"/>
          <p:cNvGrpSpPr/>
          <p:nvPr/>
        </p:nvGrpSpPr>
        <p:grpSpPr>
          <a:xfrm>
            <a:off x="587375" y="1710055"/>
            <a:ext cx="1745260" cy="739996"/>
            <a:chOff x="6502" y="7859"/>
            <a:chExt cx="1907" cy="865"/>
          </a:xfrm>
        </p:grpSpPr>
        <p:grpSp>
          <p:nvGrpSpPr>
            <p:cNvPr id="209" name="Google Shape;209;p4"/>
            <p:cNvGrpSpPr/>
            <p:nvPr/>
          </p:nvGrpSpPr>
          <p:grpSpPr>
            <a:xfrm>
              <a:off x="6502" y="7859"/>
              <a:ext cx="1907" cy="865"/>
              <a:chOff x="5646" y="8899"/>
              <a:chExt cx="1907" cy="865"/>
            </a:xfrm>
          </p:grpSpPr>
          <p:sp>
            <p:nvSpPr>
              <p:cNvPr id="210" name="Google Shape;210;p4"/>
              <p:cNvSpPr/>
              <p:nvPr/>
            </p:nvSpPr>
            <p:spPr>
              <a:xfrm>
                <a:off x="5646" y="8899"/>
                <a:ext cx="850" cy="850"/>
              </a:xfrm>
              <a:prstGeom prst="ellipse">
                <a:avLst/>
              </a:prstGeom>
              <a:gradFill>
                <a:gsLst>
                  <a:gs pos="0">
                    <a:srgbClr val="9BBB59"/>
                  </a:gs>
                  <a:gs pos="100000">
                    <a:srgbClr val="4E6128"/>
                  </a:gs>
                </a:gsLst>
                <a:lin ang="2700000" scaled="0"/>
              </a:gradFill>
              <a:ln w="12700" cap="flat" cmpd="sng">
                <a:solidFill>
                  <a:srgbClr val="F2F2F2"/>
                </a:solidFill>
                <a:prstDash val="solid"/>
                <a:round/>
                <a:headEnd type="none" w="sm" len="sm"/>
                <a:tailEnd type="none" w="sm" len="sm"/>
              </a:ln>
              <a:effectLst>
                <a:outerShdw sy="50000" kx="-2453608" rotWithShape="0">
                  <a:srgbClr val="D6E3BC">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4"/>
              <p:cNvSpPr/>
              <p:nvPr/>
            </p:nvSpPr>
            <p:spPr>
              <a:xfrm>
                <a:off x="6703" y="8914"/>
                <a:ext cx="850" cy="850"/>
              </a:xfrm>
              <a:prstGeom prst="ellipse">
                <a:avLst/>
              </a:prstGeom>
              <a:gradFill>
                <a:gsLst>
                  <a:gs pos="0">
                    <a:srgbClr val="9BBB59"/>
                  </a:gs>
                  <a:gs pos="100000">
                    <a:srgbClr val="4E6128"/>
                  </a:gs>
                </a:gsLst>
                <a:lin ang="2700000" scaled="0"/>
              </a:gradFill>
              <a:ln w="12700" cap="flat" cmpd="sng">
                <a:solidFill>
                  <a:srgbClr val="F2F2F2"/>
                </a:solidFill>
                <a:prstDash val="solid"/>
                <a:round/>
                <a:headEnd type="none" w="sm" len="sm"/>
                <a:tailEnd type="none" w="sm" len="sm"/>
              </a:ln>
              <a:effectLst>
                <a:outerShdw sy="50000" kx="-2453608" rotWithShape="0">
                  <a:srgbClr val="D6E3BC">
                    <a:alpha val="49803"/>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2" name="Google Shape;212;p4"/>
            <p:cNvGrpSpPr/>
            <p:nvPr/>
          </p:nvGrpSpPr>
          <p:grpSpPr>
            <a:xfrm>
              <a:off x="6600" y="7860"/>
              <a:ext cx="1625" cy="717"/>
              <a:chOff x="6600" y="7860"/>
              <a:chExt cx="1625" cy="717"/>
            </a:xfrm>
          </p:grpSpPr>
          <p:sp>
            <p:nvSpPr>
              <p:cNvPr id="213" name="Google Shape;213;p4"/>
              <p:cNvSpPr txBox="1"/>
              <p:nvPr/>
            </p:nvSpPr>
            <p:spPr>
              <a:xfrm>
                <a:off x="6600" y="7860"/>
                <a:ext cx="534" cy="7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3600"/>
                  <a:buFont typeface="DFKai-SB"/>
                  <a:buNone/>
                </a:pPr>
                <a:r>
                  <a:rPr lang="en-US" sz="3600" b="1" i="0" u="none" dirty="0">
                    <a:solidFill>
                      <a:srgbClr val="FFFFFF"/>
                    </a:solidFill>
                    <a:latin typeface="DFKai-SB"/>
                    <a:ea typeface="DFKai-SB"/>
                    <a:cs typeface="DFKai-SB"/>
                    <a:sym typeface="DFKai-SB"/>
                  </a:rPr>
                  <a:t>前</a:t>
                </a:r>
                <a:endParaRPr sz="3600" b="1" i="0" u="none" dirty="0">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FF"/>
                  </a:buClr>
                  <a:buSzPts val="3600"/>
                  <a:buFont typeface="Times New Roman"/>
                  <a:buNone/>
                </a:pPr>
                <a:r>
                  <a:rPr lang="en-US" sz="3600" b="0" i="0" u="none" dirty="0">
                    <a:solidFill>
                      <a:srgbClr val="FFFFFF"/>
                    </a:solidFill>
                    <a:latin typeface="Times New Roman"/>
                    <a:ea typeface="Times New Roman"/>
                    <a:cs typeface="Times New Roman"/>
                    <a:sym typeface="Times New Roman"/>
                  </a:rPr>
                  <a:t> </a:t>
                </a:r>
                <a:endParaRPr sz="3600" b="0" i="0" u="none" dirty="0">
                  <a:solidFill>
                    <a:srgbClr val="FFFFFF"/>
                  </a:solidFill>
                  <a:latin typeface="Times New Roman"/>
                  <a:ea typeface="Times New Roman"/>
                  <a:cs typeface="Times New Roman"/>
                  <a:sym typeface="Times New Roman"/>
                </a:endParaRPr>
              </a:p>
            </p:txBody>
          </p:sp>
          <p:sp>
            <p:nvSpPr>
              <p:cNvPr id="214" name="Google Shape;214;p4"/>
              <p:cNvSpPr txBox="1"/>
              <p:nvPr/>
            </p:nvSpPr>
            <p:spPr>
              <a:xfrm>
                <a:off x="7691" y="7860"/>
                <a:ext cx="534" cy="71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FFFFFF"/>
                  </a:buClr>
                  <a:buSzPts val="3600"/>
                  <a:buFont typeface="DFKai-SB"/>
                  <a:buNone/>
                </a:pPr>
                <a:r>
                  <a:rPr lang="en-US" sz="3600" b="1" i="0" u="none">
                    <a:solidFill>
                      <a:srgbClr val="FFFFFF"/>
                    </a:solidFill>
                    <a:latin typeface="DFKai-SB"/>
                    <a:ea typeface="DFKai-SB"/>
                    <a:cs typeface="DFKai-SB"/>
                    <a:sym typeface="DFKai-SB"/>
                  </a:rPr>
                  <a:t>言</a:t>
                </a:r>
                <a:endParaRPr sz="3600" b="1" i="0" u="none">
                  <a:solidFill>
                    <a:srgbClr val="FFFFFF"/>
                  </a:solidFill>
                  <a:latin typeface="Times New Roman"/>
                  <a:ea typeface="Times New Roman"/>
                  <a:cs typeface="Times New Roman"/>
                  <a:sym typeface="Times New Roman"/>
                </a:endParaRPr>
              </a:p>
              <a:p>
                <a:pPr marL="0" marR="0" lvl="0" indent="0" algn="l" rtl="0">
                  <a:lnSpc>
                    <a:spcPct val="100000"/>
                  </a:lnSpc>
                  <a:spcBef>
                    <a:spcPts val="0"/>
                  </a:spcBef>
                  <a:spcAft>
                    <a:spcPts val="0"/>
                  </a:spcAft>
                  <a:buClr>
                    <a:srgbClr val="FFFFFF"/>
                  </a:buClr>
                  <a:buSzPts val="3600"/>
                  <a:buFont typeface="Times New Roman"/>
                  <a:buNone/>
                </a:pPr>
                <a:r>
                  <a:rPr lang="en-US" sz="3600" b="0" i="0" u="none">
                    <a:solidFill>
                      <a:srgbClr val="FFFFFF"/>
                    </a:solidFill>
                    <a:latin typeface="Times New Roman"/>
                    <a:ea typeface="Times New Roman"/>
                    <a:cs typeface="Times New Roman"/>
                    <a:sym typeface="Times New Roman"/>
                  </a:rPr>
                  <a:t> </a:t>
                </a:r>
                <a:endParaRPr sz="3600" b="0" i="0" u="none">
                  <a:solidFill>
                    <a:srgbClr val="FFFFFF"/>
                  </a:solidFill>
                  <a:latin typeface="Times New Roman"/>
                  <a:ea typeface="Times New Roman"/>
                  <a:cs typeface="Times New Roman"/>
                  <a:sym typeface="Times New Roman"/>
                </a:endParaRPr>
              </a:p>
            </p:txBody>
          </p:sp>
        </p:grpSp>
      </p:grpSp>
      <p:sp>
        <p:nvSpPr>
          <p:cNvPr id="215" name="Google Shape;215;p4"/>
          <p:cNvSpPr txBox="1"/>
          <p:nvPr/>
        </p:nvSpPr>
        <p:spPr>
          <a:xfrm>
            <a:off x="2489200" y="1751330"/>
            <a:ext cx="1139190" cy="64516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4F6128"/>
              </a:buClr>
              <a:buSzPts val="3600"/>
              <a:buFont typeface="DFKai-SB"/>
              <a:buNone/>
            </a:pPr>
            <a:r>
              <a:rPr lang="en-US" sz="3600" b="0" i="0" u="none" dirty="0">
                <a:solidFill>
                  <a:srgbClr val="4F6128"/>
                </a:solidFill>
                <a:latin typeface="DFKai-SB"/>
                <a:ea typeface="DFKai-SB"/>
                <a:cs typeface="DFKai-SB"/>
                <a:sym typeface="DFKai-SB"/>
              </a:rPr>
              <a:t>(續)</a:t>
            </a:r>
            <a:endParaRPr sz="3600" b="0" i="0" u="none" dirty="0">
              <a:solidFill>
                <a:srgbClr val="4F6128"/>
              </a:solidFill>
              <a:latin typeface="DFKai-SB"/>
              <a:ea typeface="DFKai-SB"/>
              <a:cs typeface="DFKai-SB"/>
              <a:sym typeface="DFKai-SB"/>
            </a:endParaRPr>
          </a:p>
        </p:txBody>
      </p:sp>
      <p:sp>
        <p:nvSpPr>
          <p:cNvPr id="12" name="文字方塊 11">
            <a:extLst>
              <a:ext uri="{FF2B5EF4-FFF2-40B4-BE49-F238E27FC236}">
                <a16:creationId xmlns:a16="http://schemas.microsoft.com/office/drawing/2014/main" id="{9562BCA4-F022-45E7-B06C-56CC04029896}"/>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4</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fade">
                                      <p:cBhvr>
                                        <p:cTn id="7" dur="500"/>
                                        <p:tgtEl>
                                          <p:spTgt spid="206"/>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08"/>
                                        </p:tgtEl>
                                        <p:attrNameLst>
                                          <p:attrName>style.visibility</p:attrName>
                                        </p:attrNameLst>
                                      </p:cBhvr>
                                      <p:to>
                                        <p:strVal val="visible"/>
                                      </p:to>
                                    </p:set>
                                    <p:animEffect transition="in" filter="fade">
                                      <p:cBhvr>
                                        <p:cTn id="11" dur="500"/>
                                        <p:tgtEl>
                                          <p:spTgt spid="208"/>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07">
                                            <p:txEl>
                                              <p:pRg st="2" end="2"/>
                                            </p:txEl>
                                          </p:spTgt>
                                        </p:tgtEl>
                                        <p:attrNameLst>
                                          <p:attrName>style.visibility</p:attrName>
                                        </p:attrNameLst>
                                      </p:cBhvr>
                                      <p:to>
                                        <p:strVal val="visible"/>
                                      </p:to>
                                    </p:set>
                                    <p:animEffect transition="in" filter="fade">
                                      <p:cBhvr>
                                        <p:cTn id="14" dur="500"/>
                                        <p:tgtEl>
                                          <p:spTgt spid="207">
                                            <p:txEl>
                                              <p:pRg st="2" end="2"/>
                                            </p:txEl>
                                          </p:spTgt>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15"/>
                                        </p:tgtEl>
                                        <p:attrNameLst>
                                          <p:attrName>style.visibility</p:attrName>
                                        </p:attrNameLst>
                                      </p:cBhvr>
                                      <p:to>
                                        <p:strVal val="visible"/>
                                      </p:to>
                                    </p:set>
                                    <p:animEffect transition="in" filter="fade">
                                      <p:cBhvr>
                                        <p:cTn id="17" dur="5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build="p"/>
      <p:bldP spid="2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r>
              <a:rPr lang="en-US" sz="3600" dirty="0">
                <a:latin typeface="標楷體" panose="03000509000000000000" pitchFamily="65" charset="-120"/>
                <a:ea typeface="標楷體" panose="03000509000000000000" pitchFamily="65" charset="-120"/>
                <a:cs typeface="Microsoft JhengHei"/>
                <a:sym typeface="Microsoft JhengHei"/>
              </a:rPr>
              <a:t>《</a:t>
            </a:r>
            <a:r>
              <a:rPr lang="en-US" sz="3600" dirty="0" err="1">
                <a:latin typeface="標楷體" panose="03000509000000000000" pitchFamily="65" charset="-120"/>
                <a:ea typeface="標楷體" panose="03000509000000000000" pitchFamily="65" charset="-120"/>
                <a:cs typeface="Microsoft JhengHei"/>
                <a:sym typeface="Microsoft JhengHei"/>
              </a:rPr>
              <a:t>基本法》的解釋、修改與附則</a:t>
            </a:r>
            <a:endParaRPr sz="3600" dirty="0">
              <a:latin typeface="標楷體" panose="03000509000000000000" pitchFamily="65" charset="-120"/>
              <a:ea typeface="標楷體" panose="03000509000000000000" pitchFamily="65" charset="-120"/>
              <a:cs typeface="Microsoft JhengHei"/>
              <a:sym typeface="Microsoft JhengHei"/>
            </a:endParaRPr>
          </a:p>
        </p:txBody>
      </p:sp>
      <p:sp>
        <p:nvSpPr>
          <p:cNvPr id="221" name="Google Shape;221;p5"/>
          <p:cNvSpPr txBox="1">
            <a:spLocks noGrp="1"/>
          </p:cNvSpPr>
          <p:nvPr>
            <p:ph type="body" idx="1"/>
          </p:nvPr>
        </p:nvSpPr>
        <p:spPr>
          <a:xfrm>
            <a:off x="281355" y="1600200"/>
            <a:ext cx="8423568" cy="1230923"/>
          </a:xfrm>
          <a:prstGeom prst="rect">
            <a:avLst/>
          </a:prstGeom>
          <a:noFill/>
          <a:ln>
            <a:noFill/>
          </a:ln>
        </p:spPr>
        <p:txBody>
          <a:bodyPr spcFirstLastPara="1" wrap="square" lIns="91425" tIns="45700" rIns="91425" bIns="45700" anchor="t" anchorCtr="0">
            <a:noAutofit/>
          </a:bodyPr>
          <a:lstStyle/>
          <a:p>
            <a:pPr marL="979170" lvl="0" indent="-9525" algn="l" rtl="0">
              <a:spcBef>
                <a:spcPts val="0"/>
              </a:spcBef>
              <a:spcAft>
                <a:spcPts val="0"/>
              </a:spcAft>
              <a:buClr>
                <a:schemeClr val="dk1"/>
              </a:buClr>
              <a:buSzPts val="3200"/>
              <a:buNone/>
            </a:pPr>
            <a:r>
              <a:rPr lang="en-US" dirty="0" err="1">
                <a:latin typeface="DFKai-SB"/>
                <a:ea typeface="DFKai-SB"/>
                <a:cs typeface="DFKai-SB"/>
                <a:sym typeface="DFKai-SB"/>
              </a:rPr>
              <a:t>為什麼全國人大擁有解釋和修改《基本法》的權力</a:t>
            </a:r>
            <a:r>
              <a:rPr lang="en-US" dirty="0">
                <a:latin typeface="DFKai-SB"/>
                <a:ea typeface="DFKai-SB"/>
                <a:cs typeface="DFKai-SB"/>
                <a:sym typeface="DFKai-SB"/>
              </a:rPr>
              <a:t>？</a:t>
            </a:r>
            <a:endParaRPr dirty="0">
              <a:latin typeface="DFKai-SB"/>
              <a:ea typeface="DFKai-SB"/>
              <a:cs typeface="DFKai-SB"/>
              <a:sym typeface="DFKai-SB"/>
            </a:endParaRPr>
          </a:p>
          <a:p>
            <a:pPr marL="979170" lvl="0" indent="-9525" algn="l" rtl="0">
              <a:spcBef>
                <a:spcPts val="640"/>
              </a:spcBef>
              <a:spcAft>
                <a:spcPts val="0"/>
              </a:spcAft>
              <a:buClr>
                <a:schemeClr val="dk1"/>
              </a:buClr>
              <a:buSzPts val="3200"/>
              <a:buNone/>
            </a:pPr>
            <a:endParaRPr dirty="0">
              <a:latin typeface="DFKai-SB"/>
              <a:ea typeface="DFKai-SB"/>
              <a:cs typeface="DFKai-SB"/>
              <a:sym typeface="DFKai-SB"/>
            </a:endParaRPr>
          </a:p>
          <a:p>
            <a:pPr marL="979170" lvl="0" indent="-9525" algn="l" rtl="0">
              <a:spcBef>
                <a:spcPts val="640"/>
              </a:spcBef>
              <a:spcAft>
                <a:spcPts val="0"/>
              </a:spcAft>
              <a:buClr>
                <a:schemeClr val="dk1"/>
              </a:buClr>
              <a:buSzPts val="3200"/>
              <a:buNone/>
            </a:pPr>
            <a:r>
              <a:rPr lang="en-US" dirty="0">
                <a:latin typeface="DFKai-SB"/>
                <a:ea typeface="DFKai-SB"/>
                <a:cs typeface="DFKai-SB"/>
                <a:sym typeface="DFKai-SB"/>
              </a:rPr>
              <a:t>《</a:t>
            </a:r>
            <a:r>
              <a:rPr lang="en-US" dirty="0" err="1">
                <a:latin typeface="DFKai-SB"/>
                <a:ea typeface="DFKai-SB"/>
                <a:cs typeface="DFKai-SB"/>
                <a:sym typeface="DFKai-SB"/>
              </a:rPr>
              <a:t>基本法》的解釋與修改，如何體現「一國兩制」的原則</a:t>
            </a:r>
            <a:r>
              <a:rPr lang="en-US" dirty="0">
                <a:latin typeface="DFKai-SB"/>
                <a:ea typeface="DFKai-SB"/>
                <a:cs typeface="DFKai-SB"/>
                <a:sym typeface="DFKai-SB"/>
              </a:rPr>
              <a:t>？</a:t>
            </a:r>
            <a:endParaRPr dirty="0">
              <a:latin typeface="DFKai-SB"/>
              <a:ea typeface="DFKai-SB"/>
              <a:cs typeface="DFKai-SB"/>
              <a:sym typeface="DFKai-SB"/>
            </a:endParaRPr>
          </a:p>
          <a:p>
            <a:pPr marL="979170" lvl="0" indent="-9525" algn="l" rtl="0">
              <a:spcBef>
                <a:spcPts val="640"/>
              </a:spcBef>
              <a:spcAft>
                <a:spcPts val="0"/>
              </a:spcAft>
              <a:buClr>
                <a:schemeClr val="dk1"/>
              </a:buClr>
              <a:buSzPts val="3200"/>
              <a:buNone/>
            </a:pPr>
            <a:endParaRPr dirty="0">
              <a:latin typeface="DFKai-SB"/>
              <a:ea typeface="DFKai-SB"/>
              <a:cs typeface="DFKai-SB"/>
              <a:sym typeface="DFKai-SB"/>
            </a:endParaRPr>
          </a:p>
          <a:p>
            <a:pPr marL="979170" lvl="0" indent="-9525" algn="l" rtl="0">
              <a:spcBef>
                <a:spcPts val="640"/>
              </a:spcBef>
              <a:spcAft>
                <a:spcPts val="0"/>
              </a:spcAft>
              <a:buClr>
                <a:schemeClr val="dk1"/>
              </a:buClr>
              <a:buSzPts val="3200"/>
              <a:buNone/>
            </a:pPr>
            <a:r>
              <a:rPr lang="en-US" dirty="0">
                <a:latin typeface="DFKai-SB"/>
                <a:ea typeface="DFKai-SB"/>
                <a:cs typeface="DFKai-SB"/>
                <a:sym typeface="DFKai-SB"/>
              </a:rPr>
              <a:t>《</a:t>
            </a:r>
            <a:r>
              <a:rPr lang="en-US" dirty="0" err="1">
                <a:latin typeface="DFKai-SB"/>
                <a:ea typeface="DFKai-SB"/>
                <a:cs typeface="DFKai-SB"/>
                <a:sym typeface="DFKai-SB"/>
              </a:rPr>
              <a:t>基本法》雖為眾法之首，但也非完美和至善，人可以為更高的理想而不遵從嗎</a:t>
            </a:r>
            <a:r>
              <a:rPr lang="en-US" dirty="0">
                <a:latin typeface="DFKai-SB"/>
                <a:ea typeface="DFKai-SB"/>
                <a:cs typeface="DFKai-SB"/>
                <a:sym typeface="DFKai-SB"/>
              </a:rPr>
              <a:t>？</a:t>
            </a:r>
            <a:endParaRPr dirty="0">
              <a:latin typeface="DFKai-SB"/>
              <a:ea typeface="DFKai-SB"/>
              <a:cs typeface="DFKai-SB"/>
              <a:sym typeface="DFKai-SB"/>
            </a:endParaRPr>
          </a:p>
        </p:txBody>
      </p:sp>
      <p:grpSp>
        <p:nvGrpSpPr>
          <p:cNvPr id="222" name="Google Shape;222;p5"/>
          <p:cNvGrpSpPr/>
          <p:nvPr/>
        </p:nvGrpSpPr>
        <p:grpSpPr>
          <a:xfrm>
            <a:off x="180340" y="1776730"/>
            <a:ext cx="1276350" cy="712470"/>
            <a:chOff x="281" y="2134"/>
            <a:chExt cx="2010" cy="1122"/>
          </a:xfrm>
        </p:grpSpPr>
        <p:pic>
          <p:nvPicPr>
            <p:cNvPr id="223" name="Google Shape;223;p5"/>
            <p:cNvPicPr preferRelativeResize="0"/>
            <p:nvPr/>
          </p:nvPicPr>
          <p:blipFill rotWithShape="1">
            <a:blip r:embed="rId3">
              <a:alphaModFix/>
            </a:blip>
            <a:srcRect/>
            <a:stretch/>
          </p:blipFill>
          <p:spPr>
            <a:xfrm>
              <a:off x="739" y="2134"/>
              <a:ext cx="1095" cy="1095"/>
            </a:xfrm>
            <a:prstGeom prst="rect">
              <a:avLst/>
            </a:prstGeom>
            <a:solidFill>
              <a:srgbClr val="009644"/>
            </a:solidFill>
            <a:ln w="9525" cap="flat" cmpd="sng">
              <a:solidFill>
                <a:srgbClr val="009644"/>
              </a:solidFill>
              <a:prstDash val="solid"/>
              <a:miter lim="800000"/>
              <a:headEnd type="none" w="sm" len="sm"/>
              <a:tailEnd type="none" w="sm" len="sm"/>
            </a:ln>
          </p:spPr>
        </p:pic>
        <p:sp>
          <p:nvSpPr>
            <p:cNvPr id="224" name="Google Shape;224;p5"/>
            <p:cNvSpPr txBox="1"/>
            <p:nvPr/>
          </p:nvSpPr>
          <p:spPr>
            <a:xfrm>
              <a:off x="281" y="2529"/>
              <a:ext cx="2010" cy="72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Arial"/>
                <a:buNone/>
              </a:pPr>
              <a:r>
                <a:rPr lang="en-US" sz="3600" b="1" i="0" u="none" baseline="30000" dirty="0">
                  <a:solidFill>
                    <a:schemeClr val="dk1"/>
                  </a:solidFill>
                  <a:latin typeface="Arial"/>
                  <a:ea typeface="Arial"/>
                  <a:cs typeface="Arial"/>
                  <a:sym typeface="Arial"/>
                </a:rPr>
                <a:t>1</a:t>
              </a:r>
              <a:endParaRPr sz="3600" b="1" i="0" u="none" baseline="30000" dirty="0">
                <a:solidFill>
                  <a:schemeClr val="dk1"/>
                </a:solidFill>
                <a:latin typeface="Arial"/>
                <a:ea typeface="Arial"/>
                <a:cs typeface="Arial"/>
                <a:sym typeface="Arial"/>
              </a:endParaRPr>
            </a:p>
          </p:txBody>
        </p:sp>
      </p:grpSp>
      <p:grpSp>
        <p:nvGrpSpPr>
          <p:cNvPr id="225" name="Google Shape;225;p5"/>
          <p:cNvGrpSpPr/>
          <p:nvPr/>
        </p:nvGrpSpPr>
        <p:grpSpPr>
          <a:xfrm>
            <a:off x="179705" y="3390900"/>
            <a:ext cx="1276350" cy="702945"/>
            <a:chOff x="318" y="3470"/>
            <a:chExt cx="2010" cy="1107"/>
          </a:xfrm>
        </p:grpSpPr>
        <p:pic>
          <p:nvPicPr>
            <p:cNvPr id="226" name="Google Shape;226;p5"/>
            <p:cNvPicPr preferRelativeResize="0"/>
            <p:nvPr/>
          </p:nvPicPr>
          <p:blipFill rotWithShape="1">
            <a:blip r:embed="rId3">
              <a:alphaModFix/>
            </a:blip>
            <a:srcRect/>
            <a:stretch/>
          </p:blipFill>
          <p:spPr>
            <a:xfrm>
              <a:off x="739" y="3470"/>
              <a:ext cx="1095" cy="1095"/>
            </a:xfrm>
            <a:prstGeom prst="rect">
              <a:avLst/>
            </a:prstGeom>
            <a:solidFill>
              <a:srgbClr val="009644"/>
            </a:solidFill>
            <a:ln w="9525" cap="flat" cmpd="sng">
              <a:solidFill>
                <a:srgbClr val="009644"/>
              </a:solidFill>
              <a:prstDash val="solid"/>
              <a:miter lim="800000"/>
              <a:headEnd type="none" w="sm" len="sm"/>
              <a:tailEnd type="none" w="sm" len="sm"/>
            </a:ln>
          </p:spPr>
        </p:pic>
        <p:sp>
          <p:nvSpPr>
            <p:cNvPr id="227" name="Google Shape;227;p5"/>
            <p:cNvSpPr txBox="1"/>
            <p:nvPr/>
          </p:nvSpPr>
          <p:spPr>
            <a:xfrm>
              <a:off x="318" y="3850"/>
              <a:ext cx="2010" cy="72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Arial"/>
                <a:buNone/>
              </a:pPr>
              <a:r>
                <a:rPr lang="en-US" sz="3600" b="1" i="0" u="none" baseline="30000" dirty="0">
                  <a:solidFill>
                    <a:schemeClr val="dk1"/>
                  </a:solidFill>
                  <a:latin typeface="Arial"/>
                  <a:ea typeface="Arial"/>
                  <a:cs typeface="Arial"/>
                  <a:sym typeface="Arial"/>
                </a:rPr>
                <a:t>2</a:t>
              </a:r>
              <a:endParaRPr sz="3600" b="1" i="0" u="none" baseline="30000" dirty="0">
                <a:solidFill>
                  <a:schemeClr val="dk1"/>
                </a:solidFill>
                <a:latin typeface="Arial"/>
                <a:ea typeface="Arial"/>
                <a:cs typeface="Arial"/>
                <a:sym typeface="Arial"/>
              </a:endParaRPr>
            </a:p>
          </p:txBody>
        </p:sp>
      </p:grpSp>
      <p:grpSp>
        <p:nvGrpSpPr>
          <p:cNvPr id="228" name="Google Shape;228;p5"/>
          <p:cNvGrpSpPr/>
          <p:nvPr/>
        </p:nvGrpSpPr>
        <p:grpSpPr>
          <a:xfrm>
            <a:off x="180975" y="5046980"/>
            <a:ext cx="1276350" cy="702945"/>
            <a:chOff x="318" y="3470"/>
            <a:chExt cx="2010" cy="1107"/>
          </a:xfrm>
        </p:grpSpPr>
        <p:pic>
          <p:nvPicPr>
            <p:cNvPr id="229" name="Google Shape;229;p5"/>
            <p:cNvPicPr preferRelativeResize="0"/>
            <p:nvPr/>
          </p:nvPicPr>
          <p:blipFill rotWithShape="1">
            <a:blip r:embed="rId3">
              <a:alphaModFix/>
            </a:blip>
            <a:srcRect/>
            <a:stretch/>
          </p:blipFill>
          <p:spPr>
            <a:xfrm>
              <a:off x="739" y="3470"/>
              <a:ext cx="1095" cy="1095"/>
            </a:xfrm>
            <a:prstGeom prst="rect">
              <a:avLst/>
            </a:prstGeom>
            <a:solidFill>
              <a:srgbClr val="009644"/>
            </a:solidFill>
            <a:ln w="9525" cap="flat" cmpd="sng">
              <a:solidFill>
                <a:srgbClr val="009644"/>
              </a:solidFill>
              <a:prstDash val="solid"/>
              <a:miter lim="800000"/>
              <a:headEnd type="none" w="sm" len="sm"/>
              <a:tailEnd type="none" w="sm" len="sm"/>
            </a:ln>
          </p:spPr>
        </p:pic>
        <p:sp>
          <p:nvSpPr>
            <p:cNvPr id="230" name="Google Shape;230;p5"/>
            <p:cNvSpPr txBox="1"/>
            <p:nvPr/>
          </p:nvSpPr>
          <p:spPr>
            <a:xfrm>
              <a:off x="318" y="3850"/>
              <a:ext cx="2010" cy="727"/>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3600"/>
                <a:buFont typeface="Arial"/>
                <a:buNone/>
              </a:pPr>
              <a:r>
                <a:rPr lang="en-US" sz="3600" b="1" i="0" u="none" baseline="30000" dirty="0">
                  <a:solidFill>
                    <a:schemeClr val="dk1"/>
                  </a:solidFill>
                  <a:latin typeface="Arial"/>
                  <a:ea typeface="Arial"/>
                  <a:cs typeface="Arial"/>
                  <a:sym typeface="Arial"/>
                </a:rPr>
                <a:t>3</a:t>
              </a:r>
              <a:endParaRPr sz="3600" b="1" i="0" u="none" baseline="30000" dirty="0">
                <a:solidFill>
                  <a:schemeClr val="dk1"/>
                </a:solidFill>
                <a:latin typeface="Arial"/>
                <a:ea typeface="Arial"/>
                <a:cs typeface="Arial"/>
                <a:sym typeface="Arial"/>
              </a:endParaRPr>
            </a:p>
          </p:txBody>
        </p:sp>
      </p:grpSp>
      <p:sp>
        <p:nvSpPr>
          <p:cNvPr id="13" name="文字方塊 12">
            <a:extLst>
              <a:ext uri="{FF2B5EF4-FFF2-40B4-BE49-F238E27FC236}">
                <a16:creationId xmlns:a16="http://schemas.microsoft.com/office/drawing/2014/main" id="{9D13800F-2594-42EA-B7F6-B1DD0A453406}"/>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5</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2"/>
                                        </p:tgtEl>
                                        <p:attrNameLst>
                                          <p:attrName>style.visibility</p:attrName>
                                        </p:attrNameLst>
                                      </p:cBhvr>
                                      <p:to>
                                        <p:strVal val="visible"/>
                                      </p:to>
                                    </p:set>
                                    <p:animEffect transition="in" filter="fade">
                                      <p:cBhvr>
                                        <p:cTn id="7" dur="500"/>
                                        <p:tgtEl>
                                          <p:spTgt spid="222"/>
                                        </p:tgtEl>
                                      </p:cBhvr>
                                    </p:animEffect>
                                  </p:childTnLst>
                                </p:cTn>
                              </p:par>
                              <p:par>
                                <p:cTn id="8" presetID="10" presetClass="entr" presetSubtype="0" fill="hold" nodeType="withEffect">
                                  <p:stCondLst>
                                    <p:cond delay="0"/>
                                  </p:stCondLst>
                                  <p:childTnLst>
                                    <p:set>
                                      <p:cBhvr>
                                        <p:cTn id="9" dur="1" fill="hold">
                                          <p:stCondLst>
                                            <p:cond delay="0"/>
                                          </p:stCondLst>
                                        </p:cTn>
                                        <p:tgtEl>
                                          <p:spTgt spid="221">
                                            <p:txEl>
                                              <p:pRg st="0" end="0"/>
                                            </p:txEl>
                                          </p:spTgt>
                                        </p:tgtEl>
                                        <p:attrNameLst>
                                          <p:attrName>style.visibility</p:attrName>
                                        </p:attrNameLst>
                                      </p:cBhvr>
                                      <p:to>
                                        <p:strVal val="visible"/>
                                      </p:to>
                                    </p:set>
                                    <p:animEffect transition="in" filter="fade">
                                      <p:cBhvr>
                                        <p:cTn id="10" dur="500"/>
                                        <p:tgtEl>
                                          <p:spTgt spid="221">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25"/>
                                        </p:tgtEl>
                                        <p:attrNameLst>
                                          <p:attrName>style.visibility</p:attrName>
                                        </p:attrNameLst>
                                      </p:cBhvr>
                                      <p:to>
                                        <p:strVal val="visible"/>
                                      </p:to>
                                    </p:set>
                                    <p:animEffect transition="in" filter="fade">
                                      <p:cBhvr>
                                        <p:cTn id="15" dur="500"/>
                                        <p:tgtEl>
                                          <p:spTgt spid="225"/>
                                        </p:tgtEl>
                                      </p:cBhvr>
                                    </p:animEffect>
                                  </p:childTnLst>
                                </p:cTn>
                              </p:par>
                              <p:par>
                                <p:cTn id="16" presetID="10" presetClass="entr" presetSubtype="0" fill="hold" nodeType="withEffect">
                                  <p:stCondLst>
                                    <p:cond delay="0"/>
                                  </p:stCondLst>
                                  <p:childTnLst>
                                    <p:set>
                                      <p:cBhvr>
                                        <p:cTn id="17" dur="1" fill="hold">
                                          <p:stCondLst>
                                            <p:cond delay="0"/>
                                          </p:stCondLst>
                                        </p:cTn>
                                        <p:tgtEl>
                                          <p:spTgt spid="221">
                                            <p:txEl>
                                              <p:pRg st="2" end="2"/>
                                            </p:txEl>
                                          </p:spTgt>
                                        </p:tgtEl>
                                        <p:attrNameLst>
                                          <p:attrName>style.visibility</p:attrName>
                                        </p:attrNameLst>
                                      </p:cBhvr>
                                      <p:to>
                                        <p:strVal val="visible"/>
                                      </p:to>
                                    </p:set>
                                    <p:animEffect transition="in" filter="fade">
                                      <p:cBhvr>
                                        <p:cTn id="18" dur="500"/>
                                        <p:tgtEl>
                                          <p:spTgt spid="221">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228"/>
                                        </p:tgtEl>
                                        <p:attrNameLst>
                                          <p:attrName>style.visibility</p:attrName>
                                        </p:attrNameLst>
                                      </p:cBhvr>
                                      <p:to>
                                        <p:strVal val="visible"/>
                                      </p:to>
                                    </p:set>
                                    <p:animEffect transition="in" filter="fade">
                                      <p:cBhvr>
                                        <p:cTn id="23" dur="500"/>
                                        <p:tgtEl>
                                          <p:spTgt spid="228"/>
                                        </p:tgtEl>
                                      </p:cBhvr>
                                    </p:animEffect>
                                  </p:childTnLst>
                                </p:cTn>
                              </p:par>
                              <p:par>
                                <p:cTn id="24" presetID="10" presetClass="entr" presetSubtype="0" fill="hold" nodeType="withEffect">
                                  <p:stCondLst>
                                    <p:cond delay="0"/>
                                  </p:stCondLst>
                                  <p:childTnLst>
                                    <p:set>
                                      <p:cBhvr>
                                        <p:cTn id="25" dur="1" fill="hold">
                                          <p:stCondLst>
                                            <p:cond delay="0"/>
                                          </p:stCondLst>
                                        </p:cTn>
                                        <p:tgtEl>
                                          <p:spTgt spid="221">
                                            <p:txEl>
                                              <p:pRg st="4" end="4"/>
                                            </p:txEl>
                                          </p:spTgt>
                                        </p:tgtEl>
                                        <p:attrNameLst>
                                          <p:attrName>style.visibility</p:attrName>
                                        </p:attrNameLst>
                                      </p:cBhvr>
                                      <p:to>
                                        <p:strVal val="visible"/>
                                      </p:to>
                                    </p:set>
                                    <p:animEffect transition="in" filter="fade">
                                      <p:cBhvr>
                                        <p:cTn id="26" dur="500"/>
                                        <p:tgtEl>
                                          <p:spTgt spid="22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pic>
        <p:nvPicPr>
          <p:cNvPr id="235" name="Google Shape;235;p6"/>
          <p:cNvPicPr preferRelativeResize="0"/>
          <p:nvPr/>
        </p:nvPicPr>
        <p:blipFill rotWithShape="1">
          <a:blip r:embed="rId3">
            <a:alphaModFix/>
          </a:blip>
          <a:srcRect/>
          <a:stretch/>
        </p:blipFill>
        <p:spPr>
          <a:xfrm>
            <a:off x="-13335" y="-47625"/>
            <a:ext cx="9187180" cy="1153795"/>
          </a:xfrm>
          <a:prstGeom prst="rect">
            <a:avLst/>
          </a:prstGeom>
          <a:noFill/>
          <a:ln>
            <a:noFill/>
          </a:ln>
        </p:spPr>
      </p:pic>
      <p:sp>
        <p:nvSpPr>
          <p:cNvPr id="236" name="Google Shape;236;p6"/>
          <p:cNvSpPr txBox="1">
            <a:spLocks noGrp="1"/>
          </p:cNvSpPr>
          <p:nvPr>
            <p:ph type="body" idx="1"/>
          </p:nvPr>
        </p:nvSpPr>
        <p:spPr>
          <a:xfrm>
            <a:off x="754285" y="4567561"/>
            <a:ext cx="7913712" cy="212775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1000"/>
              </a:spcBef>
              <a:spcAft>
                <a:spcPts val="0"/>
              </a:spcAft>
              <a:buClr>
                <a:schemeClr val="dk1"/>
              </a:buClr>
              <a:buSzPts val="2800"/>
              <a:buNone/>
            </a:pPr>
            <a:r>
              <a:rPr lang="en-US" sz="2800" dirty="0" err="1">
                <a:latin typeface="DFKai-SB"/>
                <a:ea typeface="DFKai-SB"/>
                <a:cs typeface="DFKai-SB"/>
                <a:sym typeface="DFKai-SB"/>
              </a:rPr>
              <a:t>根據《基本法》的序言</a:t>
            </a:r>
            <a:r>
              <a:rPr lang="en-US" sz="2800" dirty="0">
                <a:latin typeface="DFKai-SB"/>
                <a:ea typeface="DFKai-SB"/>
                <a:cs typeface="DFKai-SB"/>
                <a:sym typeface="DFKai-SB"/>
              </a:rPr>
              <a:t>，《</a:t>
            </a:r>
            <a:r>
              <a:rPr lang="en-US" sz="2800" dirty="0" err="1">
                <a:latin typeface="DFKai-SB"/>
                <a:ea typeface="DFKai-SB"/>
                <a:cs typeface="DFKai-SB"/>
                <a:sym typeface="DFKai-SB"/>
              </a:rPr>
              <a:t>基本法》是由誰由制定的</a:t>
            </a:r>
            <a:r>
              <a:rPr lang="en-US" sz="2800" dirty="0">
                <a:latin typeface="DFKai-SB"/>
                <a:ea typeface="DFKai-SB"/>
                <a:cs typeface="DFKai-SB"/>
                <a:sym typeface="DFKai-SB"/>
              </a:rPr>
              <a:t>？</a:t>
            </a:r>
            <a:endParaRPr sz="2800" dirty="0">
              <a:latin typeface="DFKai-SB"/>
              <a:ea typeface="DFKai-SB"/>
              <a:cs typeface="DFKai-SB"/>
              <a:sym typeface="DFKai-SB"/>
            </a:endParaRPr>
          </a:p>
        </p:txBody>
      </p:sp>
      <p:sp>
        <p:nvSpPr>
          <p:cNvPr id="237" name="Google Shape;237;p6"/>
          <p:cNvSpPr txBox="1">
            <a:spLocks noGrp="1"/>
          </p:cNvSpPr>
          <p:nvPr>
            <p:ph type="title"/>
          </p:nvPr>
        </p:nvSpPr>
        <p:spPr>
          <a:xfrm>
            <a:off x="1694180" y="-47625"/>
            <a:ext cx="6631940" cy="11430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None/>
            </a:pPr>
            <a:r>
              <a:rPr lang="en-US" sz="3400" dirty="0" err="1">
                <a:latin typeface="標楷體" panose="03000509000000000000" pitchFamily="65" charset="-120"/>
                <a:ea typeface="標楷體" panose="03000509000000000000" pitchFamily="65" charset="-120"/>
              </a:rPr>
              <a:t>為什麼全國人大擁有解釋和修改</a:t>
            </a:r>
            <a:br>
              <a:rPr lang="en-US" sz="3400" dirty="0">
                <a:latin typeface="標楷體" panose="03000509000000000000" pitchFamily="65" charset="-120"/>
                <a:ea typeface="標楷體" panose="03000509000000000000" pitchFamily="65" charset="-120"/>
              </a:rPr>
            </a:br>
            <a:r>
              <a:rPr lang="en-US" sz="3400" dirty="0">
                <a:latin typeface="標楷體" panose="03000509000000000000" pitchFamily="65" charset="-120"/>
                <a:ea typeface="標楷體" panose="03000509000000000000" pitchFamily="65" charset="-120"/>
              </a:rPr>
              <a:t>《</a:t>
            </a:r>
            <a:r>
              <a:rPr lang="en-US" sz="3400" dirty="0" err="1">
                <a:latin typeface="標楷體" panose="03000509000000000000" pitchFamily="65" charset="-120"/>
                <a:ea typeface="標楷體" panose="03000509000000000000" pitchFamily="65" charset="-120"/>
              </a:rPr>
              <a:t>基本法》的權力</a:t>
            </a:r>
            <a:r>
              <a:rPr lang="en-US" sz="3400" dirty="0">
                <a:latin typeface="標楷體" panose="03000509000000000000" pitchFamily="65" charset="-120"/>
                <a:ea typeface="標楷體" panose="03000509000000000000" pitchFamily="65" charset="-120"/>
              </a:rPr>
              <a:t>？</a:t>
            </a:r>
            <a:endParaRPr sz="3400" dirty="0">
              <a:latin typeface="標楷體" panose="03000509000000000000" pitchFamily="65" charset="-120"/>
              <a:ea typeface="標楷體" panose="03000509000000000000" pitchFamily="65" charset="-120"/>
            </a:endParaRPr>
          </a:p>
        </p:txBody>
      </p:sp>
      <p:sp>
        <p:nvSpPr>
          <p:cNvPr id="238" name="Google Shape;238;p6"/>
          <p:cNvSpPr txBox="1"/>
          <p:nvPr/>
        </p:nvSpPr>
        <p:spPr>
          <a:xfrm>
            <a:off x="293370" y="424263"/>
            <a:ext cx="1221105" cy="570865"/>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800"/>
              <a:buFont typeface="Arial"/>
              <a:buNone/>
            </a:pPr>
            <a:r>
              <a:rPr lang="en-US" sz="4800" b="1" i="0" u="none" baseline="30000">
                <a:solidFill>
                  <a:schemeClr val="dk1"/>
                </a:solidFill>
                <a:latin typeface="Arial"/>
                <a:ea typeface="Arial"/>
                <a:cs typeface="Arial"/>
                <a:sym typeface="Arial"/>
              </a:rPr>
              <a:t>7.1</a:t>
            </a:r>
            <a:endParaRPr sz="4800" b="1" i="0" u="none" baseline="30000">
              <a:solidFill>
                <a:schemeClr val="dk1"/>
              </a:solidFill>
              <a:latin typeface="Arial"/>
              <a:ea typeface="Arial"/>
              <a:cs typeface="Arial"/>
              <a:sym typeface="Arial"/>
            </a:endParaRPr>
          </a:p>
        </p:txBody>
      </p:sp>
      <p:grpSp>
        <p:nvGrpSpPr>
          <p:cNvPr id="239" name="Google Shape;239;p6"/>
          <p:cNvGrpSpPr/>
          <p:nvPr/>
        </p:nvGrpSpPr>
        <p:grpSpPr>
          <a:xfrm>
            <a:off x="293370" y="27305"/>
            <a:ext cx="1221105" cy="981489"/>
            <a:chOff x="995" y="835"/>
            <a:chExt cx="2888" cy="2250"/>
          </a:xfrm>
        </p:grpSpPr>
        <p:sp>
          <p:nvSpPr>
            <p:cNvPr id="240" name="Google Shape;240;p6"/>
            <p:cNvSpPr/>
            <p:nvPr/>
          </p:nvSpPr>
          <p:spPr>
            <a:xfrm>
              <a:off x="1338" y="835"/>
              <a:ext cx="2185" cy="2185"/>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a:solidFill>
                  <a:srgbClr val="FFFFFF"/>
                </a:solidFill>
                <a:latin typeface="Calibri"/>
                <a:ea typeface="Calibri"/>
                <a:cs typeface="Calibri"/>
                <a:sym typeface="Calibri"/>
              </a:endParaRPr>
            </a:p>
          </p:txBody>
        </p:sp>
        <p:sp>
          <p:nvSpPr>
            <p:cNvPr id="241" name="Google Shape;241;p6"/>
            <p:cNvSpPr txBox="1"/>
            <p:nvPr/>
          </p:nvSpPr>
          <p:spPr>
            <a:xfrm>
              <a:off x="995" y="1745"/>
              <a:ext cx="2888" cy="134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chemeClr val="dk1"/>
                </a:buClr>
                <a:buSzPts val="4800"/>
                <a:buFont typeface="Arial"/>
                <a:buNone/>
              </a:pPr>
              <a:r>
                <a:rPr lang="en-US" sz="4800" b="1" i="0" u="none" baseline="30000" dirty="0">
                  <a:solidFill>
                    <a:schemeClr val="dk1"/>
                  </a:solidFill>
                  <a:latin typeface="Arial"/>
                  <a:ea typeface="Arial"/>
                  <a:cs typeface="Arial"/>
                  <a:sym typeface="Arial"/>
                </a:rPr>
                <a:t>1</a:t>
              </a:r>
              <a:endParaRPr sz="4800" b="1" i="0" u="none" baseline="30000" dirty="0">
                <a:solidFill>
                  <a:schemeClr val="dk1"/>
                </a:solidFill>
                <a:latin typeface="Arial"/>
                <a:ea typeface="Arial"/>
                <a:cs typeface="Arial"/>
                <a:sym typeface="Arial"/>
              </a:endParaRPr>
            </a:p>
          </p:txBody>
        </p:sp>
      </p:grpSp>
      <p:pic>
        <p:nvPicPr>
          <p:cNvPr id="242" name="Google Shape;242;p6" descr="想一想_logo"/>
          <p:cNvPicPr preferRelativeResize="0">
            <a:picLocks noGrp="1"/>
          </p:cNvPicPr>
          <p:nvPr>
            <p:ph type="body" idx="4294967295"/>
          </p:nvPr>
        </p:nvPicPr>
        <p:blipFill rotWithShape="1">
          <a:blip r:embed="rId4">
            <a:alphaModFix/>
          </a:blip>
          <a:srcRect/>
          <a:stretch/>
        </p:blipFill>
        <p:spPr>
          <a:xfrm>
            <a:off x="80645" y="1223646"/>
            <a:ext cx="2085506" cy="1066794"/>
          </a:xfrm>
          <a:prstGeom prst="rect">
            <a:avLst/>
          </a:prstGeom>
          <a:noFill/>
          <a:ln>
            <a:noFill/>
          </a:ln>
        </p:spPr>
      </p:pic>
      <p:sp>
        <p:nvSpPr>
          <p:cNvPr id="243" name="Google Shape;243;p6"/>
          <p:cNvSpPr txBox="1"/>
          <p:nvPr/>
        </p:nvSpPr>
        <p:spPr>
          <a:xfrm>
            <a:off x="773724" y="2225675"/>
            <a:ext cx="7913712" cy="224536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DFKai-SB"/>
              <a:buNone/>
            </a:pPr>
            <a:r>
              <a:rPr lang="en-US" sz="2800" b="0" i="0" u="none" dirty="0">
                <a:solidFill>
                  <a:schemeClr val="dk1"/>
                </a:solidFill>
                <a:latin typeface="DFKai-SB"/>
                <a:ea typeface="DFKai-SB"/>
                <a:cs typeface="DFKai-SB"/>
                <a:sym typeface="DFKai-SB"/>
              </a:rPr>
              <a:t>「根據中華人民共和國憲法，全國人民代表大會特制定中華人民共和國香港特別行政區基本法，規定香港特別行政區實行的制度，以保障國家對香港的基本方針政策的實施。」</a:t>
            </a:r>
            <a:endParaRPr sz="2800" b="0" i="0" u="none" dirty="0">
              <a:solidFill>
                <a:schemeClr val="dk1"/>
              </a:solidFill>
              <a:latin typeface="DFKai-SB"/>
              <a:ea typeface="DFKai-SB"/>
              <a:cs typeface="DFKai-SB"/>
              <a:sym typeface="DFKai-SB"/>
            </a:endParaRPr>
          </a:p>
          <a:p>
            <a:pPr marL="0" marR="0" lvl="0" indent="0" algn="r" rtl="0">
              <a:lnSpc>
                <a:spcPct val="100000"/>
              </a:lnSpc>
              <a:spcBef>
                <a:spcPts val="0"/>
              </a:spcBef>
              <a:spcAft>
                <a:spcPts val="0"/>
              </a:spcAft>
              <a:buClr>
                <a:schemeClr val="dk1"/>
              </a:buClr>
              <a:buSzPts val="2800"/>
              <a:buFont typeface="DFKai-SB"/>
              <a:buNone/>
            </a:pPr>
            <a:r>
              <a:rPr lang="en-US" sz="2800" b="0" i="0" u="none" dirty="0">
                <a:solidFill>
                  <a:schemeClr val="dk1"/>
                </a:solidFill>
                <a:latin typeface="DFKai-SB"/>
                <a:ea typeface="DFKai-SB"/>
                <a:cs typeface="DFKai-SB"/>
                <a:sym typeface="DFKai-SB"/>
              </a:rPr>
              <a:t> </a:t>
            </a:r>
            <a:r>
              <a:rPr lang="en-US" sz="2800" b="0" i="1" u="none" dirty="0">
                <a:solidFill>
                  <a:schemeClr val="dk1"/>
                </a:solidFill>
                <a:latin typeface="DFKai-SB"/>
                <a:ea typeface="DFKai-SB"/>
                <a:cs typeface="DFKai-SB"/>
                <a:sym typeface="DFKai-SB"/>
              </a:rPr>
              <a:t>《</a:t>
            </a:r>
            <a:r>
              <a:rPr lang="en-US" sz="2800" b="0" i="1" u="none" dirty="0" err="1">
                <a:solidFill>
                  <a:schemeClr val="dk1"/>
                </a:solidFill>
                <a:latin typeface="DFKai-SB"/>
                <a:ea typeface="DFKai-SB"/>
                <a:cs typeface="DFKai-SB"/>
                <a:sym typeface="DFKai-SB"/>
              </a:rPr>
              <a:t>基本法》序言</a:t>
            </a:r>
            <a:endParaRPr sz="2800" b="0" i="1" u="none" dirty="0">
              <a:solidFill>
                <a:schemeClr val="dk1"/>
              </a:solidFill>
              <a:latin typeface="DFKai-SB"/>
              <a:ea typeface="DFKai-SB"/>
              <a:cs typeface="DFKai-SB"/>
              <a:sym typeface="DFKai-SB"/>
            </a:endParaRPr>
          </a:p>
        </p:txBody>
      </p:sp>
      <p:cxnSp>
        <p:nvCxnSpPr>
          <p:cNvPr id="244" name="Google Shape;244;p6"/>
          <p:cNvCxnSpPr/>
          <p:nvPr/>
        </p:nvCxnSpPr>
        <p:spPr>
          <a:xfrm>
            <a:off x="817880" y="6261513"/>
            <a:ext cx="7776845" cy="0"/>
          </a:xfrm>
          <a:prstGeom prst="straightConnector1">
            <a:avLst/>
          </a:prstGeom>
          <a:noFill/>
          <a:ln w="9525" cap="flat" cmpd="sng">
            <a:solidFill>
              <a:srgbClr val="FF0000"/>
            </a:solidFill>
            <a:prstDash val="solid"/>
            <a:round/>
            <a:headEnd type="none" w="sm" len="sm"/>
            <a:tailEnd type="none" w="sm" len="sm"/>
          </a:ln>
        </p:spPr>
      </p:cxnSp>
      <p:sp>
        <p:nvSpPr>
          <p:cNvPr id="12" name="文字方塊 11">
            <a:extLst>
              <a:ext uri="{FF2B5EF4-FFF2-40B4-BE49-F238E27FC236}">
                <a16:creationId xmlns:a16="http://schemas.microsoft.com/office/drawing/2014/main" id="{34132672-6FD0-427A-AF11-63D97B1D676D}"/>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6</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43"/>
                                        </p:tgtEl>
                                        <p:attrNameLst>
                                          <p:attrName>style.visibility</p:attrName>
                                        </p:attrNameLst>
                                      </p:cBhvr>
                                      <p:to>
                                        <p:strVal val="visible"/>
                                      </p:to>
                                    </p:set>
                                    <p:animEffect transition="in" filter="fade">
                                      <p:cBhvr>
                                        <p:cTn id="7" dur="500"/>
                                        <p:tgtEl>
                                          <p:spTgt spid="24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44"/>
                                        </p:tgtEl>
                                        <p:attrNameLst>
                                          <p:attrName>style.visibility</p:attrName>
                                        </p:attrNameLst>
                                      </p:cBhvr>
                                      <p:to>
                                        <p:strVal val="visible"/>
                                      </p:to>
                                    </p:set>
                                    <p:animEffect transition="in" filter="fade">
                                      <p:cBhvr>
                                        <p:cTn id="11" dur="500"/>
                                        <p:tgtEl>
                                          <p:spTgt spid="244"/>
                                        </p:tgtEl>
                                      </p:cBhvr>
                                    </p:animEffect>
                                  </p:childTnLst>
                                </p:cTn>
                              </p:par>
                              <p:par>
                                <p:cTn id="12" presetID="10" presetClass="entr" presetSubtype="0" fill="hold" nodeType="withEffect">
                                  <p:stCondLst>
                                    <p:cond delay="0"/>
                                  </p:stCondLst>
                                  <p:childTnLst>
                                    <p:set>
                                      <p:cBhvr>
                                        <p:cTn id="13" dur="1" fill="hold">
                                          <p:stCondLst>
                                            <p:cond delay="0"/>
                                          </p:stCondLst>
                                        </p:cTn>
                                        <p:tgtEl>
                                          <p:spTgt spid="236">
                                            <p:txEl>
                                              <p:pRg st="0" end="0"/>
                                            </p:txEl>
                                          </p:spTgt>
                                        </p:tgtEl>
                                        <p:attrNameLst>
                                          <p:attrName>style.visibility</p:attrName>
                                        </p:attrNameLst>
                                      </p:cBhvr>
                                      <p:to>
                                        <p:strVal val="visible"/>
                                      </p:to>
                                    </p:set>
                                    <p:animEffect transition="in" filter="fade">
                                      <p:cBhvr>
                                        <p:cTn id="14" dur="500"/>
                                        <p:tgtEl>
                                          <p:spTgt spid="2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7"/>
          <p:cNvPicPr preferRelativeResize="0"/>
          <p:nvPr/>
        </p:nvPicPr>
        <p:blipFill rotWithShape="1">
          <a:blip r:embed="rId3">
            <a:alphaModFix/>
          </a:blip>
          <a:srcRect/>
          <a:stretch/>
        </p:blipFill>
        <p:spPr>
          <a:xfrm>
            <a:off x="236220" y="1607820"/>
            <a:ext cx="1692910" cy="2563495"/>
          </a:xfrm>
          <a:prstGeom prst="rect">
            <a:avLst/>
          </a:prstGeom>
          <a:noFill/>
          <a:ln>
            <a:noFill/>
          </a:ln>
        </p:spPr>
      </p:pic>
      <p:sp>
        <p:nvSpPr>
          <p:cNvPr id="250" name="Google Shape;250;p7"/>
          <p:cNvSpPr/>
          <p:nvPr/>
        </p:nvSpPr>
        <p:spPr>
          <a:xfrm>
            <a:off x="2019300" y="204470"/>
            <a:ext cx="4164330" cy="1822450"/>
          </a:xfrm>
          <a:prstGeom prst="cloudCallout">
            <a:avLst>
              <a:gd name="adj1" fmla="val -52866"/>
              <a:gd name="adj2" fmla="val 24285"/>
            </a:avLst>
          </a:prstGeom>
          <a:solidFill>
            <a:srgbClr val="C6D9F1"/>
          </a:solidFill>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DFKai-SB"/>
              <a:buNone/>
            </a:pPr>
            <a:r>
              <a:rPr lang="en-US" sz="2600" b="0" i="0" u="none" dirty="0" err="1">
                <a:solidFill>
                  <a:schemeClr val="dk1"/>
                </a:solidFill>
                <a:latin typeface="DFKai-SB"/>
                <a:ea typeface="DFKai-SB"/>
                <a:cs typeface="DFKai-SB"/>
                <a:sym typeface="DFKai-SB"/>
              </a:rPr>
              <a:t>這個模型是怎砌的？這份說明書我又看不明白</a:t>
            </a:r>
            <a:r>
              <a:rPr lang="en-US" sz="2600" b="0" i="0" u="none" dirty="0">
                <a:solidFill>
                  <a:schemeClr val="dk1"/>
                </a:solidFill>
                <a:latin typeface="DFKai-SB"/>
                <a:ea typeface="DFKai-SB"/>
                <a:cs typeface="DFKai-SB"/>
                <a:sym typeface="DFKai-SB"/>
              </a:rPr>
              <a:t>﹗</a:t>
            </a:r>
            <a:endParaRPr sz="2600" b="0" i="0" u="none" dirty="0">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chemeClr val="dk1"/>
              </a:buClr>
              <a:buSzPts val="2800"/>
              <a:buFont typeface="Arial"/>
              <a:buNone/>
            </a:pPr>
            <a:endParaRPr sz="2800" b="0" i="0" u="none" dirty="0">
              <a:solidFill>
                <a:schemeClr val="dk1"/>
              </a:solidFill>
              <a:latin typeface="DFKai-SB"/>
              <a:ea typeface="DFKai-SB"/>
              <a:cs typeface="DFKai-SB"/>
              <a:sym typeface="DFKai-SB"/>
            </a:endParaRPr>
          </a:p>
        </p:txBody>
      </p:sp>
      <p:pic>
        <p:nvPicPr>
          <p:cNvPr id="251" name="Google Shape;251;p7"/>
          <p:cNvPicPr preferRelativeResize="0"/>
          <p:nvPr/>
        </p:nvPicPr>
        <p:blipFill rotWithShape="1">
          <a:blip r:embed="rId4">
            <a:alphaModFix/>
          </a:blip>
          <a:srcRect/>
          <a:stretch/>
        </p:blipFill>
        <p:spPr>
          <a:xfrm>
            <a:off x="7236460" y="1254125"/>
            <a:ext cx="1449705" cy="2739390"/>
          </a:xfrm>
          <a:prstGeom prst="rect">
            <a:avLst/>
          </a:prstGeom>
          <a:noFill/>
          <a:ln>
            <a:noFill/>
          </a:ln>
        </p:spPr>
      </p:pic>
      <p:sp>
        <p:nvSpPr>
          <p:cNvPr id="252" name="Google Shape;252;p7"/>
          <p:cNvSpPr/>
          <p:nvPr/>
        </p:nvSpPr>
        <p:spPr>
          <a:xfrm>
            <a:off x="4039340" y="2282190"/>
            <a:ext cx="2659275" cy="1470025"/>
          </a:xfrm>
          <a:prstGeom prst="wedgeRoundRectCallout">
            <a:avLst>
              <a:gd name="adj1" fmla="val 70461"/>
              <a:gd name="adj2" fmla="val -65161"/>
              <a:gd name="adj3" fmla="val 16667"/>
            </a:avLst>
          </a:prstGeom>
          <a:solidFill>
            <a:srgbClr val="FDE9D9"/>
          </a:solidFill>
          <a:ln w="9525" cap="flat" cmpd="sng">
            <a:solidFill>
              <a:srgbClr val="FABF8F"/>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800"/>
              <a:buFont typeface="DFKai-SB"/>
              <a:buNone/>
            </a:pPr>
            <a:r>
              <a:rPr lang="en-US" sz="2600" b="0" i="0" u="none" dirty="0" err="1">
                <a:solidFill>
                  <a:schemeClr val="dk1"/>
                </a:solidFill>
                <a:latin typeface="DFKai-SB"/>
                <a:ea typeface="DFKai-SB"/>
                <a:cs typeface="DFKai-SB"/>
                <a:sym typeface="DFKai-SB"/>
              </a:rPr>
              <a:t>看不明？那只好找它的設計者來問一問了</a:t>
            </a:r>
            <a:r>
              <a:rPr lang="en-US" sz="2600" b="0" i="0" u="none" dirty="0">
                <a:solidFill>
                  <a:schemeClr val="dk1"/>
                </a:solidFill>
                <a:latin typeface="DFKai-SB"/>
                <a:ea typeface="DFKai-SB"/>
                <a:cs typeface="DFKai-SB"/>
                <a:sym typeface="DFKai-SB"/>
              </a:rPr>
              <a:t>﹗</a:t>
            </a:r>
            <a:endParaRPr sz="2600" b="0" i="0" u="none" dirty="0">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chemeClr val="dk1"/>
              </a:buClr>
              <a:buSzPts val="2800"/>
              <a:buFont typeface="Arial"/>
              <a:buNone/>
            </a:pPr>
            <a:endParaRPr sz="2800" b="0" i="0" u="none" dirty="0">
              <a:solidFill>
                <a:schemeClr val="dk1"/>
              </a:solidFill>
              <a:latin typeface="DFKai-SB"/>
              <a:ea typeface="DFKai-SB"/>
              <a:cs typeface="DFKai-SB"/>
              <a:sym typeface="DFKai-SB"/>
            </a:endParaRPr>
          </a:p>
        </p:txBody>
      </p:sp>
      <p:sp>
        <p:nvSpPr>
          <p:cNvPr id="253" name="Google Shape;253;p7"/>
          <p:cNvSpPr txBox="1"/>
          <p:nvPr/>
        </p:nvSpPr>
        <p:spPr>
          <a:xfrm>
            <a:off x="456564" y="4288398"/>
            <a:ext cx="8229601" cy="2231340"/>
          </a:xfrm>
          <a:prstGeom prst="rect">
            <a:avLst/>
          </a:prstGeom>
          <a:noFill/>
          <a:ln w="9525" cap="flat" cmpd="sng">
            <a:solidFill>
              <a:srgbClr val="00000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1200"/>
              </a:spcBef>
              <a:spcAft>
                <a:spcPts val="0"/>
              </a:spcAft>
              <a:buClr>
                <a:schemeClr val="dk1"/>
              </a:buClr>
              <a:buSzPts val="2800"/>
              <a:buFont typeface="DFKai-SB"/>
              <a:buNone/>
            </a:pPr>
            <a:r>
              <a:rPr lang="en-US" sz="2600" b="0" i="0" u="none" dirty="0">
                <a:solidFill>
                  <a:schemeClr val="dk1"/>
                </a:solidFill>
                <a:latin typeface="DFKai-SB"/>
                <a:ea typeface="DFKai-SB"/>
                <a:cs typeface="DFKai-SB"/>
                <a:sym typeface="DFKai-SB"/>
              </a:rPr>
              <a:t>「</a:t>
            </a:r>
            <a:r>
              <a:rPr lang="en-US" sz="2600" b="0" i="0" u="none" dirty="0" err="1">
                <a:solidFill>
                  <a:schemeClr val="dk1"/>
                </a:solidFill>
                <a:latin typeface="DFKai-SB"/>
                <a:ea typeface="DFKai-SB"/>
                <a:cs typeface="DFKai-SB"/>
                <a:sym typeface="DFKai-SB"/>
              </a:rPr>
              <a:t>本法的解釋權屬於全國人民代表大會常務委員會</a:t>
            </a:r>
            <a:r>
              <a:rPr lang="en-US" sz="2600" b="0" i="0" u="none" dirty="0">
                <a:solidFill>
                  <a:schemeClr val="dk1"/>
                </a:solidFill>
                <a:latin typeface="DFKai-SB"/>
                <a:ea typeface="DFKai-SB"/>
                <a:cs typeface="DFKai-SB"/>
                <a:sym typeface="DFKai-SB"/>
              </a:rPr>
              <a:t>。」</a:t>
            </a:r>
            <a:endParaRPr sz="2600" b="0" i="0" u="none" dirty="0">
              <a:solidFill>
                <a:schemeClr val="dk1"/>
              </a:solidFill>
              <a:latin typeface="DFKai-SB"/>
              <a:ea typeface="DFKai-SB"/>
              <a:cs typeface="DFKai-SB"/>
              <a:sym typeface="DFKai-SB"/>
            </a:endParaRPr>
          </a:p>
          <a:p>
            <a:pPr marL="0" marR="0" lvl="0" indent="0" algn="r" rtl="0">
              <a:lnSpc>
                <a:spcPct val="100000"/>
              </a:lnSpc>
              <a:spcBef>
                <a:spcPts val="0"/>
              </a:spcBef>
              <a:spcAft>
                <a:spcPts val="0"/>
              </a:spcAft>
              <a:buClr>
                <a:schemeClr val="dk1"/>
              </a:buClr>
              <a:buSzPts val="2800"/>
              <a:buFont typeface="DFKai-SB"/>
              <a:buNone/>
            </a:pPr>
            <a:r>
              <a:rPr lang="en-US" sz="2600" b="0" i="1" u="none" dirty="0">
                <a:solidFill>
                  <a:schemeClr val="dk1"/>
                </a:solidFill>
                <a:latin typeface="DFKai-SB"/>
                <a:ea typeface="DFKai-SB"/>
                <a:cs typeface="DFKai-SB"/>
                <a:sym typeface="DFKai-SB"/>
              </a:rPr>
              <a:t>《</a:t>
            </a:r>
            <a:r>
              <a:rPr lang="en-US" sz="2600" b="0" i="1" u="none" dirty="0" err="1">
                <a:solidFill>
                  <a:schemeClr val="dk1"/>
                </a:solidFill>
                <a:latin typeface="DFKai-SB"/>
                <a:ea typeface="DFKai-SB"/>
                <a:cs typeface="DFKai-SB"/>
                <a:sym typeface="DFKai-SB"/>
              </a:rPr>
              <a:t>基本法》第一百五十八條第一款</a:t>
            </a:r>
            <a:endParaRPr sz="2600" b="0" i="1" u="none" dirty="0">
              <a:solidFill>
                <a:schemeClr val="dk1"/>
              </a:solidFill>
              <a:latin typeface="DFKai-SB"/>
              <a:ea typeface="DFKai-SB"/>
              <a:cs typeface="DFKai-SB"/>
              <a:sym typeface="DFKai-SB"/>
            </a:endParaRPr>
          </a:p>
          <a:p>
            <a:pPr marL="0" marR="0" lvl="0" indent="0" algn="l" rtl="0">
              <a:lnSpc>
                <a:spcPct val="100000"/>
              </a:lnSpc>
              <a:spcBef>
                <a:spcPts val="1800"/>
              </a:spcBef>
              <a:spcAft>
                <a:spcPts val="0"/>
              </a:spcAft>
              <a:buClr>
                <a:schemeClr val="dk1"/>
              </a:buClr>
              <a:buSzPts val="2800"/>
              <a:buFont typeface="DFKai-SB"/>
              <a:buNone/>
            </a:pPr>
            <a:r>
              <a:rPr lang="en-US" sz="2600" b="0" i="0" u="none" dirty="0">
                <a:solidFill>
                  <a:schemeClr val="dk1"/>
                </a:solidFill>
                <a:latin typeface="DFKai-SB"/>
                <a:ea typeface="DFKai-SB"/>
                <a:cs typeface="DFKai-SB"/>
                <a:sym typeface="DFKai-SB"/>
              </a:rPr>
              <a:t>「本法的修改權屬於全國人民代表大會。」</a:t>
            </a:r>
            <a:endParaRPr sz="2600" b="0" i="0" u="none" dirty="0">
              <a:solidFill>
                <a:schemeClr val="dk1"/>
              </a:solidFill>
              <a:latin typeface="DFKai-SB"/>
              <a:ea typeface="DFKai-SB"/>
              <a:cs typeface="DFKai-SB"/>
              <a:sym typeface="DFKai-SB"/>
            </a:endParaRPr>
          </a:p>
          <a:p>
            <a:pPr marL="0" marR="0" lvl="0" indent="0" algn="r" rtl="0">
              <a:lnSpc>
                <a:spcPct val="100000"/>
              </a:lnSpc>
              <a:spcBef>
                <a:spcPts val="0"/>
              </a:spcBef>
              <a:spcAft>
                <a:spcPts val="1200"/>
              </a:spcAft>
              <a:buClr>
                <a:schemeClr val="dk1"/>
              </a:buClr>
              <a:buSzPts val="2800"/>
              <a:buFont typeface="DFKai-SB"/>
              <a:buNone/>
            </a:pPr>
            <a:r>
              <a:rPr lang="en-US" sz="2600" b="0" i="0" u="none" dirty="0">
                <a:solidFill>
                  <a:schemeClr val="dk1"/>
                </a:solidFill>
                <a:latin typeface="DFKai-SB"/>
                <a:ea typeface="DFKai-SB"/>
                <a:cs typeface="DFKai-SB"/>
                <a:sym typeface="DFKai-SB"/>
              </a:rPr>
              <a:t>《</a:t>
            </a:r>
            <a:r>
              <a:rPr lang="en-US" sz="2600" b="0" i="1" u="none" dirty="0" err="1">
                <a:solidFill>
                  <a:schemeClr val="dk1"/>
                </a:solidFill>
                <a:latin typeface="DFKai-SB"/>
                <a:ea typeface="DFKai-SB"/>
                <a:cs typeface="DFKai-SB"/>
                <a:sym typeface="DFKai-SB"/>
              </a:rPr>
              <a:t>基本法》第一百五十九條第一款</a:t>
            </a:r>
            <a:endParaRPr sz="2600" b="0" i="1" u="none" dirty="0">
              <a:solidFill>
                <a:schemeClr val="dk1"/>
              </a:solidFill>
              <a:latin typeface="DFKai-SB"/>
              <a:ea typeface="DFKai-SB"/>
              <a:cs typeface="DFKai-SB"/>
              <a:sym typeface="DFKai-SB"/>
            </a:endParaRPr>
          </a:p>
        </p:txBody>
      </p:sp>
      <p:sp>
        <p:nvSpPr>
          <p:cNvPr id="7" name="文字方塊 6">
            <a:extLst>
              <a:ext uri="{FF2B5EF4-FFF2-40B4-BE49-F238E27FC236}">
                <a16:creationId xmlns:a16="http://schemas.microsoft.com/office/drawing/2014/main" id="{91B7B215-205D-46A6-8BBD-94EA8649CF5E}"/>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7</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9"/>
                                        </p:tgtEl>
                                        <p:attrNameLst>
                                          <p:attrName>style.visibility</p:attrName>
                                        </p:attrNameLst>
                                      </p:cBhvr>
                                      <p:to>
                                        <p:strVal val="visible"/>
                                      </p:to>
                                    </p:set>
                                    <p:animEffect transition="in" filter="fade">
                                      <p:cBhvr>
                                        <p:cTn id="7" dur="500"/>
                                        <p:tgtEl>
                                          <p:spTgt spid="249"/>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50"/>
                                        </p:tgtEl>
                                        <p:attrNameLst>
                                          <p:attrName>style.visibility</p:attrName>
                                        </p:attrNameLst>
                                      </p:cBhvr>
                                      <p:to>
                                        <p:strVal val="visible"/>
                                      </p:to>
                                    </p:set>
                                    <p:animEffect transition="in" filter="fade">
                                      <p:cBhvr>
                                        <p:cTn id="11" dur="500"/>
                                        <p:tgtEl>
                                          <p:spTgt spid="25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1"/>
                                        </p:tgtEl>
                                        <p:attrNameLst>
                                          <p:attrName>style.visibility</p:attrName>
                                        </p:attrNameLst>
                                      </p:cBhvr>
                                      <p:to>
                                        <p:strVal val="visible"/>
                                      </p:to>
                                    </p:set>
                                    <p:animEffect transition="in" filter="fade">
                                      <p:cBhvr>
                                        <p:cTn id="16" dur="500"/>
                                        <p:tgtEl>
                                          <p:spTgt spid="251"/>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52"/>
                                        </p:tgtEl>
                                        <p:attrNameLst>
                                          <p:attrName>style.visibility</p:attrName>
                                        </p:attrNameLst>
                                      </p:cBhvr>
                                      <p:to>
                                        <p:strVal val="visible"/>
                                      </p:to>
                                    </p:set>
                                    <p:animEffect transition="in" filter="fade">
                                      <p:cBhvr>
                                        <p:cTn id="20" dur="500"/>
                                        <p:tgtEl>
                                          <p:spTgt spid="252"/>
                                        </p:tgtEl>
                                      </p:cBhvr>
                                    </p:animEffect>
                                  </p:childTnLst>
                                </p:cTn>
                              </p:par>
                            </p:childTnLst>
                          </p:cTn>
                        </p:par>
                        <p:par>
                          <p:cTn id="21" fill="hold">
                            <p:stCondLst>
                              <p:cond delay="1000"/>
                            </p:stCondLst>
                            <p:childTnLst>
                              <p:par>
                                <p:cTn id="22" presetID="10" presetClass="entr" presetSubtype="0" fill="hold" nodeType="afterEffect">
                                  <p:stCondLst>
                                    <p:cond delay="0"/>
                                  </p:stCondLst>
                                  <p:childTnLst>
                                    <p:set>
                                      <p:cBhvr>
                                        <p:cTn id="23" dur="1" fill="hold">
                                          <p:stCondLst>
                                            <p:cond delay="0"/>
                                          </p:stCondLst>
                                        </p:cTn>
                                        <p:tgtEl>
                                          <p:spTgt spid="253"/>
                                        </p:tgtEl>
                                        <p:attrNameLst>
                                          <p:attrName>style.visibility</p:attrName>
                                        </p:attrNameLst>
                                      </p:cBhvr>
                                      <p:to>
                                        <p:strVal val="visible"/>
                                      </p:to>
                                    </p:set>
                                    <p:animEffect transition="in" filter="fade">
                                      <p:cBhvr>
                                        <p:cTn id="24" dur="500"/>
                                        <p:tgtEl>
                                          <p:spTgt spid="2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7"/>
        <p:cNvGrpSpPr/>
        <p:nvPr/>
      </p:nvGrpSpPr>
      <p:grpSpPr>
        <a:xfrm>
          <a:off x="0" y="0"/>
          <a:ext cx="0" cy="0"/>
          <a:chOff x="0" y="0"/>
          <a:chExt cx="0" cy="0"/>
        </a:xfrm>
      </p:grpSpPr>
      <p:sp>
        <p:nvSpPr>
          <p:cNvPr id="258" name="Google Shape;258;p8"/>
          <p:cNvSpPr txBox="1"/>
          <p:nvPr/>
        </p:nvSpPr>
        <p:spPr>
          <a:xfrm>
            <a:off x="728345" y="5393690"/>
            <a:ext cx="7889240" cy="95313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800"/>
              <a:buFont typeface="DFKai-SB"/>
              <a:buNone/>
            </a:pPr>
            <a:r>
              <a:rPr lang="en-US" sz="2800" b="0" i="0" u="none">
                <a:solidFill>
                  <a:schemeClr val="dk1"/>
                </a:solidFill>
                <a:latin typeface="DFKai-SB"/>
                <a:ea typeface="DFKai-SB"/>
                <a:cs typeface="DFKai-SB"/>
                <a:sym typeface="DFKai-SB"/>
              </a:rPr>
              <a:t>《基本法》既是由全國人民代表大會制定，解釋權和修改權都是由它擁有，這是最自然不過。  </a:t>
            </a:r>
            <a:endParaRPr sz="2800" b="0" i="0" u="none">
              <a:solidFill>
                <a:schemeClr val="dk1"/>
              </a:solidFill>
              <a:latin typeface="DFKai-SB"/>
              <a:ea typeface="DFKai-SB"/>
              <a:cs typeface="DFKai-SB"/>
              <a:sym typeface="DFKai-SB"/>
            </a:endParaRPr>
          </a:p>
        </p:txBody>
      </p:sp>
      <p:pic>
        <p:nvPicPr>
          <p:cNvPr id="259" name="Google Shape;259;p8" descr="Unit 1_p11"/>
          <p:cNvPicPr preferRelativeResize="0"/>
          <p:nvPr/>
        </p:nvPicPr>
        <p:blipFill rotWithShape="1">
          <a:blip r:embed="rId3">
            <a:alphaModFix/>
          </a:blip>
          <a:srcRect/>
          <a:stretch/>
        </p:blipFill>
        <p:spPr>
          <a:xfrm>
            <a:off x="7158990" y="3270250"/>
            <a:ext cx="1529080" cy="1479550"/>
          </a:xfrm>
          <a:prstGeom prst="rect">
            <a:avLst/>
          </a:prstGeom>
          <a:noFill/>
          <a:ln>
            <a:noFill/>
          </a:ln>
        </p:spPr>
      </p:pic>
      <p:sp>
        <p:nvSpPr>
          <p:cNvPr id="260" name="Google Shape;260;p8"/>
          <p:cNvSpPr/>
          <p:nvPr/>
        </p:nvSpPr>
        <p:spPr>
          <a:xfrm>
            <a:off x="4220210" y="853440"/>
            <a:ext cx="1607185" cy="1773555"/>
          </a:xfrm>
          <a:prstGeom prst="wedgeRoundRectCallout">
            <a:avLst>
              <a:gd name="adj1" fmla="val -33168"/>
              <a:gd name="adj2" fmla="val 91389"/>
              <a:gd name="adj3" fmla="val 16667"/>
            </a:avLst>
          </a:prstGeom>
          <a:solidFill>
            <a:srgbClr val="FDE9D8"/>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DFKai-SB"/>
              <a:buNone/>
            </a:pPr>
            <a:r>
              <a:rPr lang="en-US" sz="2400" b="0" i="0" u="none">
                <a:solidFill>
                  <a:schemeClr val="dk1"/>
                </a:solidFill>
                <a:latin typeface="DFKai-SB"/>
                <a:ea typeface="DFKai-SB"/>
                <a:cs typeface="DFKai-SB"/>
                <a:sym typeface="DFKai-SB"/>
              </a:rPr>
              <a:t>樂曲是他作的，他當然演繹得最好﹗</a:t>
            </a:r>
            <a:endParaRPr sz="2400" b="0" i="0" u="none">
              <a:solidFill>
                <a:schemeClr val="dk1"/>
              </a:solidFill>
              <a:latin typeface="DFKai-SB"/>
              <a:ea typeface="DFKai-SB"/>
              <a:cs typeface="DFKai-SB"/>
              <a:sym typeface="DFKai-SB"/>
            </a:endParaRPr>
          </a:p>
          <a:p>
            <a:pPr marL="0" marR="0" lvl="0" indent="0" algn="l" rtl="0">
              <a:lnSpc>
                <a:spcPct val="100000"/>
              </a:lnSpc>
              <a:spcBef>
                <a:spcPts val="0"/>
              </a:spcBef>
              <a:spcAft>
                <a:spcPts val="0"/>
              </a:spcAft>
              <a:buClr>
                <a:schemeClr val="dk1"/>
              </a:buClr>
              <a:buSzPts val="2400"/>
              <a:buFont typeface="Arial"/>
              <a:buNone/>
            </a:pPr>
            <a:endParaRPr sz="2400" b="0" i="0" u="none">
              <a:solidFill>
                <a:schemeClr val="dk1"/>
              </a:solidFill>
              <a:latin typeface="DFKai-SB"/>
              <a:ea typeface="DFKai-SB"/>
              <a:cs typeface="DFKai-SB"/>
              <a:sym typeface="DFKai-SB"/>
            </a:endParaRPr>
          </a:p>
        </p:txBody>
      </p:sp>
      <p:sp>
        <p:nvSpPr>
          <p:cNvPr id="261" name="Google Shape;261;p8"/>
          <p:cNvSpPr/>
          <p:nvPr/>
        </p:nvSpPr>
        <p:spPr>
          <a:xfrm>
            <a:off x="6000115" y="853440"/>
            <a:ext cx="2616835" cy="2073275"/>
          </a:xfrm>
          <a:prstGeom prst="wedgeRoundRectCallout">
            <a:avLst>
              <a:gd name="adj1" fmla="val 25319"/>
              <a:gd name="adj2" fmla="val 58619"/>
              <a:gd name="adj3" fmla="val 16667"/>
            </a:avLst>
          </a:prstGeom>
          <a:solidFill>
            <a:srgbClr val="DDD9C3"/>
          </a:solidFill>
          <a:ln w="9525" cap="flat" cmpd="sng">
            <a:solidFill>
              <a:srgbClr val="000000"/>
            </a:solidFill>
            <a:prstDash val="solid"/>
            <a:miter lim="8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DFKai-SB"/>
              <a:buNone/>
            </a:pPr>
            <a:r>
              <a:rPr lang="en-US" sz="2400" b="0" i="0" u="none">
                <a:solidFill>
                  <a:schemeClr val="dk1"/>
                </a:solidFill>
                <a:latin typeface="DFKai-SB"/>
                <a:ea typeface="DFKai-SB"/>
                <a:cs typeface="DFKai-SB"/>
                <a:sym typeface="DFKai-SB"/>
              </a:rPr>
              <a:t>也不一定﹗樂曲寫了出來，就任人演繹，總會有人演繹得比原作者好的﹗</a:t>
            </a:r>
            <a:endParaRPr sz="1800" b="0" i="0" u="none">
              <a:solidFill>
                <a:schemeClr val="dk1"/>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800"/>
              <a:buFont typeface="Arial"/>
              <a:buNone/>
            </a:pPr>
            <a:endParaRPr sz="1800" b="0" i="0" u="none">
              <a:solidFill>
                <a:schemeClr val="dk1"/>
              </a:solidFill>
              <a:latin typeface="Arial"/>
              <a:ea typeface="Arial"/>
              <a:cs typeface="Arial"/>
              <a:sym typeface="Arial"/>
            </a:endParaRPr>
          </a:p>
        </p:txBody>
      </p:sp>
      <p:pic>
        <p:nvPicPr>
          <p:cNvPr id="262" name="Google Shape;262;p8"/>
          <p:cNvPicPr preferRelativeResize="0"/>
          <p:nvPr/>
        </p:nvPicPr>
        <p:blipFill rotWithShape="1">
          <a:blip r:embed="rId4">
            <a:alphaModFix/>
          </a:blip>
          <a:srcRect/>
          <a:stretch/>
        </p:blipFill>
        <p:spPr>
          <a:xfrm>
            <a:off x="146685" y="1003935"/>
            <a:ext cx="3421380" cy="3421380"/>
          </a:xfrm>
          <a:prstGeom prst="rect">
            <a:avLst/>
          </a:prstGeom>
          <a:noFill/>
          <a:ln>
            <a:noFill/>
          </a:ln>
        </p:spPr>
      </p:pic>
      <p:pic>
        <p:nvPicPr>
          <p:cNvPr id="263" name="Google Shape;263;p8" descr="Unit 1_p15"/>
          <p:cNvPicPr preferRelativeResize="0"/>
          <p:nvPr/>
        </p:nvPicPr>
        <p:blipFill rotWithShape="1">
          <a:blip r:embed="rId5">
            <a:alphaModFix/>
          </a:blip>
          <a:srcRect/>
          <a:stretch/>
        </p:blipFill>
        <p:spPr>
          <a:xfrm>
            <a:off x="2964180" y="3167380"/>
            <a:ext cx="1783080" cy="1685290"/>
          </a:xfrm>
          <a:prstGeom prst="rect">
            <a:avLst/>
          </a:prstGeom>
          <a:noFill/>
          <a:ln>
            <a:noFill/>
          </a:ln>
        </p:spPr>
      </p:pic>
      <p:sp>
        <p:nvSpPr>
          <p:cNvPr id="8" name="文字方塊 7">
            <a:extLst>
              <a:ext uri="{FF2B5EF4-FFF2-40B4-BE49-F238E27FC236}">
                <a16:creationId xmlns:a16="http://schemas.microsoft.com/office/drawing/2014/main" id="{09610CE3-B176-4377-8DFA-A3B7B219811B}"/>
              </a:ext>
            </a:extLst>
          </p:cNvPr>
          <p:cNvSpPr txBox="1"/>
          <p:nvPr/>
        </p:nvSpPr>
        <p:spPr>
          <a:xfrm>
            <a:off x="8704922" y="6541431"/>
            <a:ext cx="439078" cy="307777"/>
          </a:xfrm>
          <a:prstGeom prst="rect">
            <a:avLst/>
          </a:prstGeom>
          <a:noFill/>
        </p:spPr>
        <p:txBody>
          <a:bodyPr wrap="square" rtlCol="0">
            <a:spAutoFit/>
          </a:bodyPr>
          <a:lstStyle/>
          <a:p>
            <a:r>
              <a:rPr lang="en-US" altLang="zh-HK" dirty="0">
                <a:latin typeface="標楷體" panose="03000509000000000000" pitchFamily="65" charset="-120"/>
                <a:ea typeface="標楷體" panose="03000509000000000000" pitchFamily="65" charset="-120"/>
              </a:rPr>
              <a:t>8</a:t>
            </a:r>
            <a:endParaRPr lang="zh-HK" altLang="en-US" dirty="0">
              <a:latin typeface="標楷體" panose="03000509000000000000" pitchFamily="65" charset="-120"/>
              <a:ea typeface="標楷體" panose="03000509000000000000" pitchFamily="65" charset="-12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3"/>
                                        </p:tgtEl>
                                        <p:attrNameLst>
                                          <p:attrName>style.visibility</p:attrName>
                                        </p:attrNameLst>
                                      </p:cBhvr>
                                      <p:to>
                                        <p:strVal val="visible"/>
                                      </p:to>
                                    </p:set>
                                    <p:animEffect transition="in" filter="fade">
                                      <p:cBhvr>
                                        <p:cTn id="7" dur="500"/>
                                        <p:tgtEl>
                                          <p:spTgt spid="263"/>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60"/>
                                        </p:tgtEl>
                                        <p:attrNameLst>
                                          <p:attrName>style.visibility</p:attrName>
                                        </p:attrNameLst>
                                      </p:cBhvr>
                                      <p:to>
                                        <p:strVal val="visible"/>
                                      </p:to>
                                    </p:set>
                                    <p:animEffect transition="in" filter="fade">
                                      <p:cBhvr>
                                        <p:cTn id="11" dur="500"/>
                                        <p:tgtEl>
                                          <p:spTgt spid="260"/>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259"/>
                                        </p:tgtEl>
                                        <p:attrNameLst>
                                          <p:attrName>style.visibility</p:attrName>
                                        </p:attrNameLst>
                                      </p:cBhvr>
                                      <p:to>
                                        <p:strVal val="visible"/>
                                      </p:to>
                                    </p:set>
                                    <p:animEffect transition="in" filter="fade">
                                      <p:cBhvr>
                                        <p:cTn id="16" dur="500"/>
                                        <p:tgtEl>
                                          <p:spTgt spid="259"/>
                                        </p:tgtEl>
                                      </p:cBhvr>
                                    </p:animEffect>
                                  </p:childTnLst>
                                </p:cTn>
                              </p:par>
                            </p:childTnLst>
                          </p:cTn>
                        </p:par>
                        <p:par>
                          <p:cTn id="17" fill="hold">
                            <p:stCondLst>
                              <p:cond delay="500"/>
                            </p:stCondLst>
                            <p:childTnLst>
                              <p:par>
                                <p:cTn id="18" presetID="10" presetClass="entr" presetSubtype="0" fill="hold" nodeType="afterEffect">
                                  <p:stCondLst>
                                    <p:cond delay="0"/>
                                  </p:stCondLst>
                                  <p:childTnLst>
                                    <p:set>
                                      <p:cBhvr>
                                        <p:cTn id="19" dur="1" fill="hold">
                                          <p:stCondLst>
                                            <p:cond delay="0"/>
                                          </p:stCondLst>
                                        </p:cTn>
                                        <p:tgtEl>
                                          <p:spTgt spid="261"/>
                                        </p:tgtEl>
                                        <p:attrNameLst>
                                          <p:attrName>style.visibility</p:attrName>
                                        </p:attrNameLst>
                                      </p:cBhvr>
                                      <p:to>
                                        <p:strVal val="visible"/>
                                      </p:to>
                                    </p:set>
                                    <p:animEffect transition="in" filter="fade">
                                      <p:cBhvr>
                                        <p:cTn id="20" dur="500"/>
                                        <p:tgtEl>
                                          <p:spTgt spid="26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258"/>
                                        </p:tgtEl>
                                        <p:attrNameLst>
                                          <p:attrName>style.visibility</p:attrName>
                                        </p:attrNameLst>
                                      </p:cBhvr>
                                      <p:to>
                                        <p:strVal val="visible"/>
                                      </p:to>
                                    </p:set>
                                    <p:animEffect transition="in" filter="fade">
                                      <p:cBhvr>
                                        <p:cTn id="25" dur="500"/>
                                        <p:tgtEl>
                                          <p:spTgt spid="2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預設簡報設計">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339</TotalTime>
  <Words>1433</Words>
  <Application>Microsoft Office PowerPoint</Application>
  <PresentationFormat>如螢幕大小 (4:3)</PresentationFormat>
  <Paragraphs>250</Paragraphs>
  <Slides>37</Slides>
  <Notes>34</Notes>
  <HiddenSlides>0</HiddenSlides>
  <MMClips>0</MMClips>
  <ScaleCrop>false</ScaleCrop>
  <HeadingPairs>
    <vt:vector size="6" baseType="variant">
      <vt:variant>
        <vt:lpstr>使用字型</vt:lpstr>
      </vt:variant>
      <vt:variant>
        <vt:i4>6</vt:i4>
      </vt:variant>
      <vt:variant>
        <vt:lpstr>佈景主題</vt:lpstr>
      </vt:variant>
      <vt:variant>
        <vt:i4>2</vt:i4>
      </vt:variant>
      <vt:variant>
        <vt:lpstr>投影片標題</vt:lpstr>
      </vt:variant>
      <vt:variant>
        <vt:i4>37</vt:i4>
      </vt:variant>
    </vt:vector>
  </HeadingPairs>
  <TitlesOfParts>
    <vt:vector size="45" baseType="lpstr">
      <vt:lpstr>PMingLiu</vt:lpstr>
      <vt:lpstr>標楷體</vt:lpstr>
      <vt:lpstr>標楷體</vt:lpstr>
      <vt:lpstr>Arial</vt:lpstr>
      <vt:lpstr>Calibri</vt:lpstr>
      <vt:lpstr>Times New Roman</vt:lpstr>
      <vt:lpstr>Office Theme</vt:lpstr>
      <vt:lpstr>預設簡報設計</vt:lpstr>
      <vt:lpstr>初中 單元八： 解釋、修改與附則</vt:lpstr>
      <vt:lpstr>PowerPoint 簡報</vt:lpstr>
      <vt:lpstr>《基本法》的解釋、修改與附則</vt:lpstr>
      <vt:lpstr>《基本法》的解釋、修改與附則</vt:lpstr>
      <vt:lpstr>《基本法》的解釋、修改與附則</vt:lpstr>
      <vt:lpstr>《基本法》的解釋、修改與附則</vt:lpstr>
      <vt:lpstr>為什麼全國人大擁有解釋和修改 《基本法》的權力？</vt:lpstr>
      <vt:lpstr>PowerPoint 簡報</vt:lpstr>
      <vt:lpstr>PowerPoint 簡報</vt:lpstr>
      <vt:lpstr>PowerPoint 簡報</vt:lpstr>
      <vt:lpstr>PowerPoint 簡報</vt:lpstr>
      <vt:lpstr>PowerPoint 簡報</vt:lpstr>
      <vt:lpstr>《基本法》的解釋與修改如何 體現「一國兩制」的原則？</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《基本法》雖為眾法之首，但也非完美和至善，人可以為更高的理想而不遵從嗎？</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Luk Tzu Wei</dc:creator>
  <cp:lastModifiedBy>Simon Lee</cp:lastModifiedBy>
  <cp:revision>14</cp:revision>
  <dcterms:created xsi:type="dcterms:W3CDTF">2020-11-14T04:47:00Z</dcterms:created>
  <dcterms:modified xsi:type="dcterms:W3CDTF">2022-05-23T08:07:45Z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1033-11.2.0.8641</vt:lpwstr>
  </property>
</Properties>
</file>